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5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8" autoAdjust="0"/>
    <p:restoredTop sz="94660"/>
  </p:normalViewPr>
  <p:slideViewPr>
    <p:cSldViewPr>
      <p:cViewPr varScale="1">
        <p:scale>
          <a:sx n="107" d="100"/>
          <a:sy n="107" d="100"/>
        </p:scale>
        <p:origin x="160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F09EEC-9D10-4F98-9929-6DCD721789A5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A47BCB-2470-4DA8-9AB9-5357B21FE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304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47BCB-2470-4DA8-9AB9-5357B21FECF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544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30.11.2024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30.11.2024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30.11.2024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30.11.2024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30.11.2024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30.11.2024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3C9C2-B1D1-44B3-856D-75326C00D8E5}" type="datetimeFigureOut">
              <a:rPr lang="ru-RU" smtClean="0"/>
              <a:pPr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Голубой фон для презентации - 120 фото - Все про PowerPoi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80"/>
          <a:stretch/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1257622"/>
            <a:ext cx="834756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Comic Sans MS" panose="030F0702030302020204" pitchFamily="66" charset="0"/>
              </a:rPr>
              <a:t>Название конкурса: </a:t>
            </a:r>
            <a:r>
              <a:rPr lang="ru-RU" sz="2000" dirty="0">
                <a:latin typeface="Comic Sans MS" panose="030F0702030302020204" pitchFamily="66" charset="0"/>
              </a:rPr>
              <a:t>Всероссийский с международным участием конкурс мультимедийных презентаций «Мир мультимедиа» </a:t>
            </a:r>
          </a:p>
          <a:p>
            <a:r>
              <a:rPr lang="ru-RU" sz="2000" b="1" dirty="0">
                <a:latin typeface="Comic Sans MS" panose="030F0702030302020204" pitchFamily="66" charset="0"/>
              </a:rPr>
              <a:t>Название работы: </a:t>
            </a:r>
            <a:r>
              <a:rPr lang="ru-RU" sz="2000" dirty="0">
                <a:latin typeface="Comic Sans MS" panose="030F0702030302020204" pitchFamily="66" charset="0"/>
              </a:rPr>
              <a:t>Кроссворд </a:t>
            </a:r>
            <a:r>
              <a:rPr lang="en-US" sz="2000" dirty="0">
                <a:latin typeface="Comic Sans MS" panose="030F0702030302020204" pitchFamily="66" charset="0"/>
              </a:rPr>
              <a:t>“</a:t>
            </a:r>
            <a:r>
              <a:rPr lang="ru-RU" sz="2000" dirty="0">
                <a:latin typeface="Comic Sans MS" panose="030F0702030302020204" pitchFamily="66" charset="0"/>
              </a:rPr>
              <a:t>Угадай какая эмоция</a:t>
            </a:r>
            <a:r>
              <a:rPr lang="en-US" sz="2000" dirty="0">
                <a:latin typeface="Comic Sans MS" panose="030F0702030302020204" pitchFamily="66" charset="0"/>
              </a:rPr>
              <a:t>”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</a:p>
          <a:p>
            <a:r>
              <a:rPr lang="ru-RU" sz="2000" dirty="0">
                <a:latin typeface="Comic Sans MS" panose="030F0702030302020204" pitchFamily="66" charset="0"/>
              </a:rPr>
              <a:t>(возраст 6-8 лет)</a:t>
            </a:r>
          </a:p>
          <a:p>
            <a:r>
              <a:rPr lang="ru-RU" sz="2000" b="1" dirty="0">
                <a:latin typeface="Comic Sans MS" panose="030F0702030302020204" pitchFamily="66" charset="0"/>
              </a:rPr>
              <a:t>ФИО: </a:t>
            </a:r>
            <a:r>
              <a:rPr lang="ru-RU" sz="2000" dirty="0">
                <a:latin typeface="Comic Sans MS" panose="030F0702030302020204" pitchFamily="66" charset="0"/>
              </a:rPr>
              <a:t>Левина Жанна Викторовна</a:t>
            </a:r>
          </a:p>
          <a:p>
            <a:r>
              <a:rPr lang="ru-RU" sz="2000" b="1" dirty="0">
                <a:latin typeface="Comic Sans MS" panose="030F0702030302020204" pitchFamily="66" charset="0"/>
              </a:rPr>
              <a:t>Место работы: </a:t>
            </a:r>
            <a:r>
              <a:rPr lang="ru-RU" sz="2000" dirty="0">
                <a:latin typeface="Comic Sans MS" panose="030F0702030302020204" pitchFamily="66" charset="0"/>
              </a:rPr>
              <a:t>Казенное общеобразовательное учреждение Ханты-Мансийского автономного округа-Югры «Сургутская школа – детский сад для обучающихся с ограниченными возможностями здоровья»</a:t>
            </a:r>
          </a:p>
          <a:p>
            <a:r>
              <a:rPr lang="ru-RU" sz="2000" b="1" dirty="0">
                <a:latin typeface="Comic Sans MS" panose="030F0702030302020204" pitchFamily="66" charset="0"/>
              </a:rPr>
              <a:t>Должность:</a:t>
            </a:r>
            <a:r>
              <a:rPr lang="ru-RU" sz="2000" dirty="0">
                <a:latin typeface="Comic Sans MS" panose="030F0702030302020204" pitchFamily="66" charset="0"/>
              </a:rPr>
              <a:t> педагог-психолог</a:t>
            </a:r>
          </a:p>
          <a:p>
            <a:r>
              <a:rPr lang="ru-RU" sz="2000" b="1" dirty="0">
                <a:latin typeface="Comic Sans MS" panose="030F0702030302020204" pitchFamily="66" charset="0"/>
              </a:rPr>
              <a:t>Квалификация: </a:t>
            </a:r>
            <a:r>
              <a:rPr lang="ru-RU" sz="2000" dirty="0">
                <a:latin typeface="Comic Sans MS" panose="030F0702030302020204" pitchFamily="66" charset="0"/>
              </a:rPr>
              <a:t>высшая</a:t>
            </a:r>
          </a:p>
          <a:p>
            <a:r>
              <a:rPr lang="ru-RU" sz="2000" b="1" dirty="0">
                <a:latin typeface="Comic Sans MS" panose="030F0702030302020204" pitchFamily="66" charset="0"/>
              </a:rPr>
              <a:t>Город:</a:t>
            </a:r>
            <a:r>
              <a:rPr lang="ru-RU" sz="2000" dirty="0">
                <a:latin typeface="Comic Sans MS" panose="030F0702030302020204" pitchFamily="66" charset="0"/>
              </a:rPr>
              <a:t> Сургут</a:t>
            </a:r>
          </a:p>
          <a:p>
            <a:endParaRPr lang="ru-RU" sz="2000" dirty="0">
              <a:latin typeface="Comic Sans MS" panose="030F0702030302020204" pitchFamily="66" charset="0"/>
            </a:endParaRPr>
          </a:p>
          <a:p>
            <a:pPr algn="ctr"/>
            <a:endParaRPr lang="ru-RU" sz="2000" dirty="0">
              <a:latin typeface="Comic Sans MS" panose="030F0702030302020204" pitchFamily="66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" y="44624"/>
            <a:ext cx="1331640" cy="116837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Picture 12" descr="Голубой фон для презентации - 120 фото - Все про PowerPoin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80"/>
          <a:stretch/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1341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35420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91417" y="35209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69415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47414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2541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03411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8140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5940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137406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1341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1341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1341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1341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669415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69415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69415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669415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69415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82541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omic Sans MS" panose="030F0702030302020204" pitchFamily="66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82541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825412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825412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98140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98140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981409" y="1973415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98140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98140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981409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981409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981409" y="6127769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137406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8137406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137406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8143239" y="409849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8137406" y="464893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137406" y="519761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/>
          <p:cNvSpPr txBox="1"/>
          <p:nvPr/>
        </p:nvSpPr>
        <p:spPr>
          <a:xfrm>
            <a:off x="3643306" y="2177455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786314" y="1659662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946109" y="3213807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072330" y="1643050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286776" y="1660726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5742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357422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57422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57422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tx1"/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35742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5742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514177" y="1677389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071670" y="3571876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88170" y="5084968"/>
            <a:ext cx="2093548" cy="15696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Comic Sans MS" panose="030F0702030302020204" pitchFamily="66" charset="0"/>
              </a:rPr>
              <a:t>7. Вечер. В доме тихо-тихо, только тикают часы.</a:t>
            </a:r>
          </a:p>
          <a:p>
            <a:r>
              <a:rPr lang="ru-RU" sz="1600" dirty="0">
                <a:latin typeface="Comic Sans MS" panose="030F0702030302020204" pitchFamily="66" charset="0"/>
              </a:rPr>
              <a:t>Гном сидит на кресле, дремлет, а вокруг витают сны.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500298" y="2071678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г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500298" y="257174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р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500298" y="307181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у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500298" y="357187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500298" y="4071942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500298" y="4572008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ь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643306" y="257174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з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643306" y="307181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л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643306" y="357187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о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643306" y="4071942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643306" y="464344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3510172" y="513155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71"/>
          <p:cNvSpPr txBox="1"/>
          <p:nvPr/>
        </p:nvSpPr>
        <p:spPr>
          <a:xfrm>
            <a:off x="3655276" y="513557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ь</a:t>
            </a: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4669415" y="512298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latin typeface="Comic Sans MS" panose="030F0702030302020204" pitchFamily="66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786314" y="2071678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р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4786314" y="257174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а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786314" y="307181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>
                <a:latin typeface="Comic Sans MS" panose="030F0702030302020204" pitchFamily="66" charset="0"/>
              </a:rPr>
              <a:t>д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4786314" y="357187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о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4786314" y="4071942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786314" y="464344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763583" y="513155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ь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936240" y="3573367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36240" y="4073433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936240" y="4644937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р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5936240" y="5145003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а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5936240" y="5645069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х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7100817" y="2073169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у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7121695" y="2576968"/>
            <a:ext cx="37875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д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7104250" y="3108784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и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7103165" y="3641852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в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7109825" y="4157793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л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7099732" y="4665797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е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7099732" y="5178005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н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7103165" y="5713554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и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7103165" y="6213620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е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8292609" y="2106171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и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8292609" y="2606237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н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8292609" y="3106303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8292609" y="3606369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е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8292609" y="4106435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р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8292609" y="4677939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е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8292609" y="5178005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3071802" y="357187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п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4214810" y="357187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к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5363651" y="3606369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й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507744" y="3573367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7649667" y="3606369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и</a:t>
            </a:r>
          </a:p>
        </p:txBody>
      </p:sp>
      <p:pic>
        <p:nvPicPr>
          <p:cNvPr id="113" name="Рисунок 1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" y="44624"/>
            <a:ext cx="1331640" cy="1168374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2" t="3061" r="8799" b="10422"/>
          <a:stretch/>
        </p:blipFill>
        <p:spPr>
          <a:xfrm>
            <a:off x="2032557" y="585739"/>
            <a:ext cx="1206882" cy="1206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596" y="975555"/>
            <a:ext cx="1270809" cy="13842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069" y="731401"/>
            <a:ext cx="1296217" cy="10587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221" y="2264542"/>
            <a:ext cx="1182109" cy="11223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9" name="Рисунок 1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688" y="559918"/>
            <a:ext cx="1036642" cy="11509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0" name="Рисунок 1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2655" y="3136577"/>
            <a:ext cx="1202553" cy="12230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1" name="TextBox 120"/>
          <p:cNvSpPr txBox="1"/>
          <p:nvPr/>
        </p:nvSpPr>
        <p:spPr>
          <a:xfrm>
            <a:off x="2632404" y="0"/>
            <a:ext cx="5207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n w="0">
                  <a:solidFill>
                    <a:schemeClr val="tx1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Comic Sans MS" panose="030F0702030302020204" pitchFamily="66" charset="0"/>
              </a:rPr>
              <a:t>Угадай эмоцию</a:t>
            </a:r>
          </a:p>
        </p:txBody>
      </p:sp>
      <p:pic>
        <p:nvPicPr>
          <p:cNvPr id="122" name="Рисунок 1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83487" y="506208"/>
            <a:ext cx="1204770" cy="12360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8"/>
                  </p:tgtEl>
                </p:cond>
              </p:nextCondLst>
            </p:seq>
          </p:childTnLst>
        </p:cTn>
      </p:par>
    </p:tnLst>
    <p:bldLst>
      <p:bldP spid="56" grpId="0" animBg="1"/>
      <p:bldP spid="108" grpId="0"/>
      <p:bldP spid="109" grpId="0"/>
      <p:bldP spid="110" grpId="0"/>
      <p:bldP spid="111" grpId="0"/>
      <p:bldP spid="1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Голубой фон для презентации - 120 фото - Все про PowerPoi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80"/>
          <a:stretch/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908720"/>
            <a:ext cx="82890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n w="0">
                  <a:solidFill>
                    <a:schemeClr val="tx1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Comic Sans MS" panose="030F0702030302020204" pitchFamily="66" charset="0"/>
              </a:rPr>
              <a:t>Использованные материалы</a:t>
            </a:r>
          </a:p>
          <a:p>
            <a:endParaRPr lang="ru-RU" dirty="0">
              <a:latin typeface="Comic Sans MS" panose="030F0702030302020204" pitchFamily="66" charset="0"/>
            </a:endParaRPr>
          </a:p>
          <a:p>
            <a:r>
              <a:rPr lang="ru-RU" dirty="0" err="1">
                <a:latin typeface="Comic Sans MS" panose="030F0702030302020204" pitchFamily="66" charset="0"/>
              </a:rPr>
              <a:t>Вильшанская</a:t>
            </a:r>
            <a:r>
              <a:rPr lang="ru-RU" dirty="0">
                <a:latin typeface="Comic Sans MS" panose="030F0702030302020204" pitchFamily="66" charset="0"/>
              </a:rPr>
              <a:t> А.Д. Я и мои чувства, настроение, эмоции. Дидактические карточки-картинки.  - М.: Школьная пресса, 2013. – 60с.</a:t>
            </a:r>
          </a:p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" y="44624"/>
            <a:ext cx="1331640" cy="116837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2" descr="Голубой фон для презентации - 120 фото - Все про PowerPoi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80"/>
          <a:stretch/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2132856"/>
            <a:ext cx="87129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dirty="0">
                <a:ln w="0">
                  <a:solidFill>
                    <a:schemeClr val="tx1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Comic Sans MS" panose="030F0702030302020204" pitchFamily="66" charset="0"/>
              </a:rPr>
              <a:t>Кроссворд </a:t>
            </a:r>
          </a:p>
          <a:p>
            <a:pPr algn="ctr"/>
            <a:r>
              <a:rPr lang="ru-RU" sz="5000" dirty="0">
                <a:ln w="0">
                  <a:solidFill>
                    <a:schemeClr val="tx1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Comic Sans MS" panose="030F0702030302020204" pitchFamily="66" charset="0"/>
              </a:rPr>
              <a:t>   «Угадай какая эмоция»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7624" y="183651"/>
            <a:ext cx="78843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Comic Sans MS" panose="030F0702030302020204" pitchFamily="66" charset="0"/>
              </a:rPr>
              <a:t>Казенное общеобразовательное учреждение Ханты-Мансийского автономного округа-Югры «Сургутская школа – детский сад для обучающихся с ограниченными возможностями здоровья»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Academi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91672" y="4797152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Comic Sans MS" panose="030F0702030302020204" pitchFamily="66" charset="0"/>
              </a:rPr>
              <a:t>Левина Ж.В., </a:t>
            </a:r>
          </a:p>
          <a:p>
            <a:r>
              <a:rPr lang="ru-RU" sz="2200" dirty="0">
                <a:latin typeface="Comic Sans MS" panose="030F0702030302020204" pitchFamily="66" charset="0"/>
              </a:rPr>
              <a:t>педагог-психолог</a:t>
            </a:r>
          </a:p>
          <a:p>
            <a:pPr algn="r"/>
            <a:endParaRPr lang="ru-RU" sz="2800" dirty="0">
              <a:latin typeface="Academia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" y="44624"/>
            <a:ext cx="1331640" cy="11683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11960" y="6237312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г. Сургут</a:t>
            </a:r>
          </a:p>
          <a:p>
            <a:pPr algn="r"/>
            <a:endParaRPr lang="ru-RU" sz="2800" dirty="0">
              <a:latin typeface="Academi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1" t="4439" r="3505" b="2332"/>
          <a:stretch/>
        </p:blipFill>
        <p:spPr>
          <a:xfrm>
            <a:off x="3923928" y="3789040"/>
            <a:ext cx="1512168" cy="15121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2" r="4861"/>
          <a:stretch/>
        </p:blipFill>
        <p:spPr>
          <a:xfrm>
            <a:off x="6516216" y="1334966"/>
            <a:ext cx="1824280" cy="14590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2" t="2186" r="-693" b="2787"/>
          <a:stretch/>
        </p:blipFill>
        <p:spPr>
          <a:xfrm>
            <a:off x="2250376" y="4628497"/>
            <a:ext cx="1606112" cy="15841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00" y="4063489"/>
            <a:ext cx="1629162" cy="1467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44360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12" descr="Голубой фон для презентации - 120 фото - Все про PowerPoi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80"/>
          <a:stretch/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3" name="Группа 52"/>
          <p:cNvGrpSpPr/>
          <p:nvPr/>
        </p:nvGrpSpPr>
        <p:grpSpPr>
          <a:xfrm>
            <a:off x="2409887" y="1643050"/>
            <a:ext cx="6357982" cy="5016794"/>
            <a:chOff x="2500298" y="1412603"/>
            <a:chExt cx="6357982" cy="5016794"/>
          </a:xfrm>
        </p:grpSpPr>
        <p:grpSp>
          <p:nvGrpSpPr>
            <p:cNvPr id="45" name="Группа 44"/>
            <p:cNvGrpSpPr/>
            <p:nvPr/>
          </p:nvGrpSpPr>
          <p:grpSpPr>
            <a:xfrm>
              <a:off x="2500298" y="1775689"/>
              <a:ext cx="6357982" cy="4653708"/>
              <a:chOff x="1714480" y="1420231"/>
              <a:chExt cx="5500726" cy="3866157"/>
            </a:xfrm>
          </p:grpSpPr>
          <p:sp>
            <p:nvSpPr>
              <p:cNvPr id="2" name="Скругленный прямоугольник 1"/>
              <p:cNvSpPr/>
              <p:nvPr/>
            </p:nvSpPr>
            <p:spPr>
              <a:xfrm>
                <a:off x="1714480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" name="Скругленный прямоугольник 2"/>
              <p:cNvSpPr/>
              <p:nvPr/>
            </p:nvSpPr>
            <p:spPr>
              <a:xfrm>
                <a:off x="2714612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" name="Скругленный прямоугольник 3"/>
              <p:cNvSpPr/>
              <p:nvPr/>
            </p:nvSpPr>
            <p:spPr>
              <a:xfrm>
                <a:off x="2214546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Скругленный прямоугольник 4"/>
              <p:cNvSpPr/>
              <p:nvPr/>
            </p:nvSpPr>
            <p:spPr>
              <a:xfrm>
                <a:off x="3214678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Скругленный прямоугольник 5"/>
              <p:cNvSpPr/>
              <p:nvPr/>
            </p:nvSpPr>
            <p:spPr>
              <a:xfrm>
                <a:off x="3714744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Скругленный прямоугольник 6"/>
              <p:cNvSpPr/>
              <p:nvPr/>
            </p:nvSpPr>
            <p:spPr>
              <a:xfrm>
                <a:off x="4214810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Скругленный прямоугольник 7"/>
              <p:cNvSpPr/>
              <p:nvPr/>
            </p:nvSpPr>
            <p:spPr>
              <a:xfrm>
                <a:off x="4714876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Скругленный прямоугольник 8"/>
              <p:cNvSpPr/>
              <p:nvPr/>
            </p:nvSpPr>
            <p:spPr>
              <a:xfrm>
                <a:off x="5214942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Скругленный прямоугольник 9"/>
              <p:cNvSpPr/>
              <p:nvPr/>
            </p:nvSpPr>
            <p:spPr>
              <a:xfrm>
                <a:off x="5715008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6215074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Скругленный прямоугольник 11"/>
              <p:cNvSpPr/>
              <p:nvPr/>
            </p:nvSpPr>
            <p:spPr>
              <a:xfrm>
                <a:off x="6715140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1714480" y="2285992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1714480" y="185736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Скругленный прямоугольник 14"/>
              <p:cNvSpPr/>
              <p:nvPr/>
            </p:nvSpPr>
            <p:spPr>
              <a:xfrm>
                <a:off x="1714480" y="142873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1714480" y="3143248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1714480" y="357187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Скругленный прямоугольник 17"/>
              <p:cNvSpPr/>
              <p:nvPr/>
            </p:nvSpPr>
            <p:spPr>
              <a:xfrm>
                <a:off x="2714612" y="2285992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Скругленный прямоугольник 18"/>
              <p:cNvSpPr/>
              <p:nvPr/>
            </p:nvSpPr>
            <p:spPr>
              <a:xfrm>
                <a:off x="2714612" y="185736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2714612" y="3143248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Скругленный прямоугольник 20"/>
              <p:cNvSpPr/>
              <p:nvPr/>
            </p:nvSpPr>
            <p:spPr>
              <a:xfrm>
                <a:off x="2714612" y="357187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Скругленный прямоугольник 21"/>
              <p:cNvSpPr/>
              <p:nvPr/>
            </p:nvSpPr>
            <p:spPr>
              <a:xfrm>
                <a:off x="3714744" y="2285992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Скругленный прямоугольник 22"/>
              <p:cNvSpPr/>
              <p:nvPr/>
            </p:nvSpPr>
            <p:spPr>
              <a:xfrm>
                <a:off x="3714744" y="185736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Скругленный прямоугольник 23"/>
              <p:cNvSpPr/>
              <p:nvPr/>
            </p:nvSpPr>
            <p:spPr>
              <a:xfrm>
                <a:off x="3714744" y="142873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Скругленный прямоугольник 24"/>
              <p:cNvSpPr/>
              <p:nvPr/>
            </p:nvSpPr>
            <p:spPr>
              <a:xfrm>
                <a:off x="3714744" y="3143248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Скругленный прямоугольник 25"/>
              <p:cNvSpPr/>
              <p:nvPr/>
            </p:nvSpPr>
            <p:spPr>
              <a:xfrm>
                <a:off x="3714744" y="357187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Скругленный прямоугольник 26"/>
              <p:cNvSpPr/>
              <p:nvPr/>
            </p:nvSpPr>
            <p:spPr>
              <a:xfrm>
                <a:off x="4714876" y="3143248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Скругленный прямоугольник 27"/>
              <p:cNvSpPr/>
              <p:nvPr/>
            </p:nvSpPr>
            <p:spPr>
              <a:xfrm>
                <a:off x="4714876" y="357187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Скругленный прямоугольник 28"/>
              <p:cNvSpPr/>
              <p:nvPr/>
            </p:nvSpPr>
            <p:spPr>
              <a:xfrm>
                <a:off x="4714876" y="400050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" name="Скругленный прямоугольник 29"/>
              <p:cNvSpPr/>
              <p:nvPr/>
            </p:nvSpPr>
            <p:spPr>
              <a:xfrm>
                <a:off x="4714876" y="4429132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Скругленный прямоугольник 30"/>
              <p:cNvSpPr/>
              <p:nvPr/>
            </p:nvSpPr>
            <p:spPr>
              <a:xfrm>
                <a:off x="5715008" y="2285992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Скругленный прямоугольник 31"/>
              <p:cNvSpPr/>
              <p:nvPr/>
            </p:nvSpPr>
            <p:spPr>
              <a:xfrm>
                <a:off x="5715008" y="185736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Скругленный прямоугольник 32"/>
              <p:cNvSpPr/>
              <p:nvPr/>
            </p:nvSpPr>
            <p:spPr>
              <a:xfrm>
                <a:off x="5715008" y="142873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Скругленный прямоугольник 33"/>
              <p:cNvSpPr/>
              <p:nvPr/>
            </p:nvSpPr>
            <p:spPr>
              <a:xfrm>
                <a:off x="5715008" y="3143248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Скругленный прямоугольник 34"/>
              <p:cNvSpPr/>
              <p:nvPr/>
            </p:nvSpPr>
            <p:spPr>
              <a:xfrm>
                <a:off x="5715008" y="357187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Скругленный прямоугольник 35"/>
              <p:cNvSpPr/>
              <p:nvPr/>
            </p:nvSpPr>
            <p:spPr>
              <a:xfrm>
                <a:off x="5715008" y="400050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Скругленный прямоугольник 36"/>
              <p:cNvSpPr/>
              <p:nvPr/>
            </p:nvSpPr>
            <p:spPr>
              <a:xfrm>
                <a:off x="5715008" y="4429132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Скругленный прямоугольник 37"/>
              <p:cNvSpPr/>
              <p:nvPr/>
            </p:nvSpPr>
            <p:spPr>
              <a:xfrm>
                <a:off x="5715008" y="485776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Скругленный прямоугольник 38"/>
              <p:cNvSpPr/>
              <p:nvPr/>
            </p:nvSpPr>
            <p:spPr>
              <a:xfrm>
                <a:off x="6715140" y="2285992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Скругленный прямоугольник 39"/>
              <p:cNvSpPr/>
              <p:nvPr/>
            </p:nvSpPr>
            <p:spPr>
              <a:xfrm>
                <a:off x="6715140" y="185736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Скругленный прямоугольник 40"/>
              <p:cNvSpPr/>
              <p:nvPr/>
            </p:nvSpPr>
            <p:spPr>
              <a:xfrm>
                <a:off x="6715140" y="142873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" name="Скругленный прямоугольник 41"/>
              <p:cNvSpPr/>
              <p:nvPr/>
            </p:nvSpPr>
            <p:spPr>
              <a:xfrm>
                <a:off x="6715140" y="3143248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Скругленный прямоугольник 42"/>
              <p:cNvSpPr/>
              <p:nvPr/>
            </p:nvSpPr>
            <p:spPr>
              <a:xfrm>
                <a:off x="6715140" y="357187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" name="Скругленный прямоугольник 43"/>
              <p:cNvSpPr/>
              <p:nvPr/>
            </p:nvSpPr>
            <p:spPr>
              <a:xfrm>
                <a:off x="6715140" y="400050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Скругленный прямоугольник 66"/>
              <p:cNvSpPr/>
              <p:nvPr/>
            </p:nvSpPr>
            <p:spPr>
              <a:xfrm>
                <a:off x="1714480" y="2706115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8" name="Скругленный прямоугольник 67"/>
              <p:cNvSpPr/>
              <p:nvPr/>
            </p:nvSpPr>
            <p:spPr>
              <a:xfrm>
                <a:off x="4714876" y="2706115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69" name="Скругленный прямоугольник 68"/>
              <p:cNvSpPr/>
              <p:nvPr/>
            </p:nvSpPr>
            <p:spPr>
              <a:xfrm>
                <a:off x="3714744" y="1420231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70" name="TextBox 69"/>
            <p:cNvSpPr txBox="1"/>
            <p:nvPr/>
          </p:nvSpPr>
          <p:spPr>
            <a:xfrm>
              <a:off x="2610702" y="1412603"/>
              <a:ext cx="35719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2632404" y="0"/>
            <a:ext cx="5207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n w="0">
                  <a:solidFill>
                    <a:schemeClr val="tx1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Comic Sans MS" panose="030F0702030302020204" pitchFamily="66" charset="0"/>
              </a:rPr>
              <a:t>Угадай эмоцию</a:t>
            </a: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3585608" y="514204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4721880" y="512225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5" name="Рисунок 6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" y="44624"/>
            <a:ext cx="1331640" cy="1168374"/>
          </a:xfrm>
          <a:prstGeom prst="rect">
            <a:avLst/>
          </a:prstGeom>
        </p:spPr>
      </p:pic>
      <p:sp>
        <p:nvSpPr>
          <p:cNvPr id="75" name="TextBox 74"/>
          <p:cNvSpPr txBox="1"/>
          <p:nvPr/>
        </p:nvSpPr>
        <p:spPr>
          <a:xfrm>
            <a:off x="2514177" y="1677389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643306" y="2177455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786314" y="1659662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946109" y="3213807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7072330" y="1643050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8286776" y="1660726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2071670" y="3571876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7</a:t>
            </a:r>
          </a:p>
        </p:txBody>
      </p:sp>
      <p:pic>
        <p:nvPicPr>
          <p:cNvPr id="82" name="Рисунок 8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2" t="3061" r="8799" b="10422"/>
          <a:stretch/>
        </p:blipFill>
        <p:spPr>
          <a:xfrm>
            <a:off x="2032557" y="585739"/>
            <a:ext cx="1206882" cy="1206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069" y="731401"/>
            <a:ext cx="1296217" cy="10587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688" y="559918"/>
            <a:ext cx="1036642" cy="11509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2655" y="3136577"/>
            <a:ext cx="1202553" cy="12230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0" name="Рисунок 8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221" y="2264542"/>
            <a:ext cx="1182109" cy="11223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1" name="Рисунок 9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83487" y="506208"/>
            <a:ext cx="1204770" cy="12360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" name="Рисунок 9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596" y="975555"/>
            <a:ext cx="1270809" cy="13842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6" name="Управляющая кнопка: &quot;Вперед&quot; или &quot;Следующий&quot; 4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0848AE4-5257-42F9-B6C6-1ADE333ADA85}"/>
              </a:ext>
            </a:extLst>
          </p:cNvPr>
          <p:cNvSpPr/>
          <p:nvPr/>
        </p:nvSpPr>
        <p:spPr>
          <a:xfrm>
            <a:off x="8224899" y="6096512"/>
            <a:ext cx="542969" cy="428832"/>
          </a:xfrm>
          <a:prstGeom prst="actionButtonForwardNex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Picture 12" descr="Голубой фон для презентации - 120 фото - Все про PowerPoi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80"/>
          <a:stretch/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174106" y="5096285"/>
            <a:ext cx="2016224" cy="15696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1. Все ребята во дворе весело играют. </a:t>
            </a:r>
          </a:p>
          <a:p>
            <a:r>
              <a:rPr lang="ru-RU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Только Гном болеет дома, он с утра скучает.</a:t>
            </a:r>
          </a:p>
        </p:txBody>
      </p:sp>
      <p:pic>
        <p:nvPicPr>
          <p:cNvPr id="75" name="Рисунок 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" y="44624"/>
            <a:ext cx="1331640" cy="1168374"/>
          </a:xfrm>
          <a:prstGeom prst="rect">
            <a:avLst/>
          </a:prstGeom>
        </p:spPr>
      </p:pic>
      <p:sp>
        <p:nvSpPr>
          <p:cNvPr id="77" name="TextBox 76"/>
          <p:cNvSpPr txBox="1"/>
          <p:nvPr/>
        </p:nvSpPr>
        <p:spPr>
          <a:xfrm>
            <a:off x="2632404" y="0"/>
            <a:ext cx="5207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n w="0">
                  <a:solidFill>
                    <a:schemeClr val="tx1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Comic Sans MS" panose="030F0702030302020204" pitchFamily="66" charset="0"/>
              </a:rPr>
              <a:t>Угадай эмоцию</a:t>
            </a:r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351341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2935420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4091417" y="35209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1" name="Скругленный прямоугольник 80"/>
          <p:cNvSpPr/>
          <p:nvPr/>
        </p:nvSpPr>
        <p:spPr>
          <a:xfrm>
            <a:off x="4669415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Скругленный прямоугольник 81"/>
          <p:cNvSpPr/>
          <p:nvPr/>
        </p:nvSpPr>
        <p:spPr>
          <a:xfrm>
            <a:off x="5247414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582541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6403411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698140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Скругленный прямоугольник 85"/>
          <p:cNvSpPr/>
          <p:nvPr/>
        </p:nvSpPr>
        <p:spPr>
          <a:xfrm>
            <a:off x="755940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8137406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351341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351341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351341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351341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Скругленный прямоугольник 91"/>
          <p:cNvSpPr/>
          <p:nvPr/>
        </p:nvSpPr>
        <p:spPr>
          <a:xfrm>
            <a:off x="4669415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Скругленный прямоугольник 92"/>
          <p:cNvSpPr/>
          <p:nvPr/>
        </p:nvSpPr>
        <p:spPr>
          <a:xfrm>
            <a:off x="4669415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Скругленный прямоугольник 93"/>
          <p:cNvSpPr/>
          <p:nvPr/>
        </p:nvSpPr>
        <p:spPr>
          <a:xfrm>
            <a:off x="4669415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4669415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Скругленный прямоугольник 95"/>
          <p:cNvSpPr/>
          <p:nvPr/>
        </p:nvSpPr>
        <p:spPr>
          <a:xfrm>
            <a:off x="4669415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Скругленный прямоугольник 96"/>
          <p:cNvSpPr/>
          <p:nvPr/>
        </p:nvSpPr>
        <p:spPr>
          <a:xfrm>
            <a:off x="582541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omic Sans MS" panose="030F0702030302020204" pitchFamily="66" charset="0"/>
            </a:endParaRPr>
          </a:p>
        </p:txBody>
      </p:sp>
      <p:sp>
        <p:nvSpPr>
          <p:cNvPr id="98" name="Скругленный прямоугольник 97"/>
          <p:cNvSpPr/>
          <p:nvPr/>
        </p:nvSpPr>
        <p:spPr>
          <a:xfrm>
            <a:off x="582541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Скругленный прямоугольник 98"/>
          <p:cNvSpPr/>
          <p:nvPr/>
        </p:nvSpPr>
        <p:spPr>
          <a:xfrm>
            <a:off x="5825412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Скругленный прямоугольник 99"/>
          <p:cNvSpPr/>
          <p:nvPr/>
        </p:nvSpPr>
        <p:spPr>
          <a:xfrm>
            <a:off x="5825412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Скругленный прямоугольник 100"/>
          <p:cNvSpPr/>
          <p:nvPr/>
        </p:nvSpPr>
        <p:spPr>
          <a:xfrm>
            <a:off x="698140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Скругленный прямоугольник 101"/>
          <p:cNvSpPr/>
          <p:nvPr/>
        </p:nvSpPr>
        <p:spPr>
          <a:xfrm>
            <a:off x="698140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Скругленный прямоугольник 102"/>
          <p:cNvSpPr/>
          <p:nvPr/>
        </p:nvSpPr>
        <p:spPr>
          <a:xfrm>
            <a:off x="6981409" y="1973415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698140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Скругленный прямоугольник 104"/>
          <p:cNvSpPr/>
          <p:nvPr/>
        </p:nvSpPr>
        <p:spPr>
          <a:xfrm>
            <a:off x="698140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Скругленный прямоугольник 105"/>
          <p:cNvSpPr/>
          <p:nvPr/>
        </p:nvSpPr>
        <p:spPr>
          <a:xfrm>
            <a:off x="6981409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Скругленный прямоугольник 106"/>
          <p:cNvSpPr/>
          <p:nvPr/>
        </p:nvSpPr>
        <p:spPr>
          <a:xfrm>
            <a:off x="6981409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Скругленный прямоугольник 107"/>
          <p:cNvSpPr/>
          <p:nvPr/>
        </p:nvSpPr>
        <p:spPr>
          <a:xfrm>
            <a:off x="6981409" y="6127769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Скругленный прямоугольник 108"/>
          <p:cNvSpPr/>
          <p:nvPr/>
        </p:nvSpPr>
        <p:spPr>
          <a:xfrm>
            <a:off x="8137406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Скругленный прямоугольник 109"/>
          <p:cNvSpPr/>
          <p:nvPr/>
        </p:nvSpPr>
        <p:spPr>
          <a:xfrm>
            <a:off x="8137406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Скругленный прямоугольник 110"/>
          <p:cNvSpPr/>
          <p:nvPr/>
        </p:nvSpPr>
        <p:spPr>
          <a:xfrm>
            <a:off x="8137406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Скругленный прямоугольник 111"/>
          <p:cNvSpPr/>
          <p:nvPr/>
        </p:nvSpPr>
        <p:spPr>
          <a:xfrm>
            <a:off x="8143239" y="409849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Скругленный прямоугольник 112"/>
          <p:cNvSpPr/>
          <p:nvPr/>
        </p:nvSpPr>
        <p:spPr>
          <a:xfrm>
            <a:off x="8137406" y="464893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Скругленный прямоугольник 113"/>
          <p:cNvSpPr/>
          <p:nvPr/>
        </p:nvSpPr>
        <p:spPr>
          <a:xfrm>
            <a:off x="8137406" y="519761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TextBox 114"/>
          <p:cNvSpPr txBox="1"/>
          <p:nvPr/>
        </p:nvSpPr>
        <p:spPr>
          <a:xfrm>
            <a:off x="3643306" y="2177455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4786314" y="1659662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5946109" y="3213807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7072330" y="1643050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8286776" y="1660726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120" name="Скругленный прямоугольник 119"/>
          <p:cNvSpPr/>
          <p:nvPr/>
        </p:nvSpPr>
        <p:spPr>
          <a:xfrm>
            <a:off x="235742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1" name="Скругленный прямоугольник 120"/>
          <p:cNvSpPr/>
          <p:nvPr/>
        </p:nvSpPr>
        <p:spPr>
          <a:xfrm>
            <a:off x="2357422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2" name="Скругленный прямоугольник 121"/>
          <p:cNvSpPr/>
          <p:nvPr/>
        </p:nvSpPr>
        <p:spPr>
          <a:xfrm>
            <a:off x="2357422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3" name="Скругленный прямоугольник 122"/>
          <p:cNvSpPr/>
          <p:nvPr/>
        </p:nvSpPr>
        <p:spPr>
          <a:xfrm>
            <a:off x="2357422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tx1"/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4" name="Скругленный прямоугольник 123"/>
          <p:cNvSpPr/>
          <p:nvPr/>
        </p:nvSpPr>
        <p:spPr>
          <a:xfrm>
            <a:off x="235742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5" name="Скругленный прямоугольник 124"/>
          <p:cNvSpPr/>
          <p:nvPr/>
        </p:nvSpPr>
        <p:spPr>
          <a:xfrm>
            <a:off x="235742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2514177" y="1677389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2071670" y="3571876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2500298" y="2071678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г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2500298" y="257174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р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2500298" y="307181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у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500298" y="357187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2500298" y="4071942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2500298" y="4572008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ь</a:t>
            </a:r>
          </a:p>
        </p:txBody>
      </p:sp>
      <p:sp>
        <p:nvSpPr>
          <p:cNvPr id="139" name="Скругленный прямоугольник 138"/>
          <p:cNvSpPr/>
          <p:nvPr/>
        </p:nvSpPr>
        <p:spPr>
          <a:xfrm>
            <a:off x="3510172" y="513155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1" name="Скругленный прямоугольник 140"/>
          <p:cNvSpPr/>
          <p:nvPr/>
        </p:nvSpPr>
        <p:spPr>
          <a:xfrm>
            <a:off x="4669415" y="512298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latin typeface="Comic Sans MS" panose="030F0702030302020204" pitchFamily="66" charset="0"/>
            </a:endParaRPr>
          </a:p>
        </p:txBody>
      </p:sp>
      <p:pic>
        <p:nvPicPr>
          <p:cNvPr id="175" name="Рисунок 17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2" t="3061" r="8799" b="10422"/>
          <a:stretch/>
        </p:blipFill>
        <p:spPr>
          <a:xfrm>
            <a:off x="2032557" y="585739"/>
            <a:ext cx="1206882" cy="1206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5" name="Управляющая кнопка: &quot;Вперед&quot; или &quot;Следующий&quot; 6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0CB25BA-5343-4BC8-8C10-B77691659CE9}"/>
              </a:ext>
            </a:extLst>
          </p:cNvPr>
          <p:cNvSpPr/>
          <p:nvPr/>
        </p:nvSpPr>
        <p:spPr>
          <a:xfrm>
            <a:off x="8224899" y="6096512"/>
            <a:ext cx="542969" cy="428832"/>
          </a:xfrm>
          <a:prstGeom prst="actionButtonForwardNex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0"/>
                  </p:tgtEl>
                </p:cond>
              </p:nextCondLst>
            </p:seq>
          </p:childTnLst>
        </p:cTn>
      </p:par>
    </p:tnLst>
    <p:bldLst>
      <p:bldP spid="56" grpId="0" animBg="1"/>
      <p:bldP spid="128" grpId="0"/>
      <p:bldP spid="129" grpId="0"/>
      <p:bldP spid="130" grpId="0"/>
      <p:bldP spid="131" grpId="0"/>
      <p:bldP spid="132" grpId="0"/>
      <p:bldP spid="1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Picture 12" descr="Голубой фон для презентации - 120 фото - Все про PowerPoi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80"/>
          <a:stretch/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163810" y="4616557"/>
            <a:ext cx="2014429" cy="206210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Comic Sans MS" panose="030F0702030302020204" pitchFamily="66" charset="0"/>
              </a:rPr>
              <a:t>2. Целый день он хмурит брови и грозит всем кулаком.</a:t>
            </a:r>
          </a:p>
          <a:p>
            <a:r>
              <a:rPr lang="ru-RU" sz="1600" dirty="0">
                <a:latin typeface="Comic Sans MS" panose="030F0702030302020204" pitchFamily="66" charset="0"/>
              </a:rPr>
              <a:t>Да, сегодня Гном не в духе – навестим его потом. </a:t>
            </a:r>
          </a:p>
        </p:txBody>
      </p:sp>
      <p:pic>
        <p:nvPicPr>
          <p:cNvPr id="83" name="Рисунок 8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" y="44624"/>
            <a:ext cx="1331640" cy="1168374"/>
          </a:xfrm>
          <a:prstGeom prst="rect">
            <a:avLst/>
          </a:prstGeom>
        </p:spPr>
      </p:pic>
      <p:sp>
        <p:nvSpPr>
          <p:cNvPr id="85" name="TextBox 84"/>
          <p:cNvSpPr txBox="1"/>
          <p:nvPr/>
        </p:nvSpPr>
        <p:spPr>
          <a:xfrm>
            <a:off x="2632404" y="0"/>
            <a:ext cx="5207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n w="0">
                  <a:solidFill>
                    <a:schemeClr val="tx1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Comic Sans MS" panose="030F0702030302020204" pitchFamily="66" charset="0"/>
              </a:rPr>
              <a:t>Угадай эмоцию</a:t>
            </a:r>
          </a:p>
        </p:txBody>
      </p:sp>
      <p:sp>
        <p:nvSpPr>
          <p:cNvPr id="86" name="Скругленный прямоугольник 85"/>
          <p:cNvSpPr/>
          <p:nvPr/>
        </p:nvSpPr>
        <p:spPr>
          <a:xfrm>
            <a:off x="351341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2935420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4091417" y="35209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4669415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5247414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582541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Скругленный прямоугольник 91"/>
          <p:cNvSpPr/>
          <p:nvPr/>
        </p:nvSpPr>
        <p:spPr>
          <a:xfrm>
            <a:off x="6403411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Скругленный прямоугольник 92"/>
          <p:cNvSpPr/>
          <p:nvPr/>
        </p:nvSpPr>
        <p:spPr>
          <a:xfrm>
            <a:off x="698140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Скругленный прямоугольник 93"/>
          <p:cNvSpPr/>
          <p:nvPr/>
        </p:nvSpPr>
        <p:spPr>
          <a:xfrm>
            <a:off x="755940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8137406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Скругленный прямоугольник 95"/>
          <p:cNvSpPr/>
          <p:nvPr/>
        </p:nvSpPr>
        <p:spPr>
          <a:xfrm>
            <a:off x="351341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Скругленный прямоугольник 96"/>
          <p:cNvSpPr/>
          <p:nvPr/>
        </p:nvSpPr>
        <p:spPr>
          <a:xfrm>
            <a:off x="351341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Скругленный прямоугольник 97"/>
          <p:cNvSpPr/>
          <p:nvPr/>
        </p:nvSpPr>
        <p:spPr>
          <a:xfrm>
            <a:off x="351341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Скругленный прямоугольник 98"/>
          <p:cNvSpPr/>
          <p:nvPr/>
        </p:nvSpPr>
        <p:spPr>
          <a:xfrm>
            <a:off x="351341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Скругленный прямоугольник 99"/>
          <p:cNvSpPr/>
          <p:nvPr/>
        </p:nvSpPr>
        <p:spPr>
          <a:xfrm>
            <a:off x="4669415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Скругленный прямоугольник 100"/>
          <p:cNvSpPr/>
          <p:nvPr/>
        </p:nvSpPr>
        <p:spPr>
          <a:xfrm>
            <a:off x="4669415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Скругленный прямоугольник 101"/>
          <p:cNvSpPr/>
          <p:nvPr/>
        </p:nvSpPr>
        <p:spPr>
          <a:xfrm>
            <a:off x="4669415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Скругленный прямоугольник 102"/>
          <p:cNvSpPr/>
          <p:nvPr/>
        </p:nvSpPr>
        <p:spPr>
          <a:xfrm>
            <a:off x="4669415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4669415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Скругленный прямоугольник 104"/>
          <p:cNvSpPr/>
          <p:nvPr/>
        </p:nvSpPr>
        <p:spPr>
          <a:xfrm>
            <a:off x="582541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omic Sans MS" panose="030F0702030302020204" pitchFamily="66" charset="0"/>
            </a:endParaRPr>
          </a:p>
        </p:txBody>
      </p:sp>
      <p:sp>
        <p:nvSpPr>
          <p:cNvPr id="106" name="Скругленный прямоугольник 105"/>
          <p:cNvSpPr/>
          <p:nvPr/>
        </p:nvSpPr>
        <p:spPr>
          <a:xfrm>
            <a:off x="582541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Скругленный прямоугольник 106"/>
          <p:cNvSpPr/>
          <p:nvPr/>
        </p:nvSpPr>
        <p:spPr>
          <a:xfrm>
            <a:off x="5825412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Скругленный прямоугольник 107"/>
          <p:cNvSpPr/>
          <p:nvPr/>
        </p:nvSpPr>
        <p:spPr>
          <a:xfrm>
            <a:off x="5825412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Скругленный прямоугольник 108"/>
          <p:cNvSpPr/>
          <p:nvPr/>
        </p:nvSpPr>
        <p:spPr>
          <a:xfrm>
            <a:off x="698140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Скругленный прямоугольник 109"/>
          <p:cNvSpPr/>
          <p:nvPr/>
        </p:nvSpPr>
        <p:spPr>
          <a:xfrm>
            <a:off x="698140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Скругленный прямоугольник 110"/>
          <p:cNvSpPr/>
          <p:nvPr/>
        </p:nvSpPr>
        <p:spPr>
          <a:xfrm>
            <a:off x="6981409" y="1973415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Скругленный прямоугольник 111"/>
          <p:cNvSpPr/>
          <p:nvPr/>
        </p:nvSpPr>
        <p:spPr>
          <a:xfrm>
            <a:off x="698140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Скругленный прямоугольник 112"/>
          <p:cNvSpPr/>
          <p:nvPr/>
        </p:nvSpPr>
        <p:spPr>
          <a:xfrm>
            <a:off x="698140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Скругленный прямоугольник 113"/>
          <p:cNvSpPr/>
          <p:nvPr/>
        </p:nvSpPr>
        <p:spPr>
          <a:xfrm>
            <a:off x="6981409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Скругленный прямоугольник 114"/>
          <p:cNvSpPr/>
          <p:nvPr/>
        </p:nvSpPr>
        <p:spPr>
          <a:xfrm>
            <a:off x="6981409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Скругленный прямоугольник 115"/>
          <p:cNvSpPr/>
          <p:nvPr/>
        </p:nvSpPr>
        <p:spPr>
          <a:xfrm>
            <a:off x="6981409" y="6127769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Скругленный прямоугольник 116"/>
          <p:cNvSpPr/>
          <p:nvPr/>
        </p:nvSpPr>
        <p:spPr>
          <a:xfrm>
            <a:off x="8137406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Скругленный прямоугольник 117"/>
          <p:cNvSpPr/>
          <p:nvPr/>
        </p:nvSpPr>
        <p:spPr>
          <a:xfrm>
            <a:off x="8137406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Скругленный прямоугольник 118"/>
          <p:cNvSpPr/>
          <p:nvPr/>
        </p:nvSpPr>
        <p:spPr>
          <a:xfrm>
            <a:off x="8137406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Скругленный прямоугольник 119"/>
          <p:cNvSpPr/>
          <p:nvPr/>
        </p:nvSpPr>
        <p:spPr>
          <a:xfrm>
            <a:off x="8143239" y="409849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Скругленный прямоугольник 120"/>
          <p:cNvSpPr/>
          <p:nvPr/>
        </p:nvSpPr>
        <p:spPr>
          <a:xfrm>
            <a:off x="8137406" y="464893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Скругленный прямоугольник 121"/>
          <p:cNvSpPr/>
          <p:nvPr/>
        </p:nvSpPr>
        <p:spPr>
          <a:xfrm>
            <a:off x="8137406" y="519761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TextBox 122"/>
          <p:cNvSpPr txBox="1"/>
          <p:nvPr/>
        </p:nvSpPr>
        <p:spPr>
          <a:xfrm>
            <a:off x="3643306" y="2177455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4786314" y="1659662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5946109" y="3213807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7072330" y="1643050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8286776" y="1660726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128" name="Скругленный прямоугольник 127"/>
          <p:cNvSpPr/>
          <p:nvPr/>
        </p:nvSpPr>
        <p:spPr>
          <a:xfrm>
            <a:off x="235742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9" name="Скругленный прямоугольник 128"/>
          <p:cNvSpPr/>
          <p:nvPr/>
        </p:nvSpPr>
        <p:spPr>
          <a:xfrm>
            <a:off x="2357422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0" name="Скругленный прямоугольник 129"/>
          <p:cNvSpPr/>
          <p:nvPr/>
        </p:nvSpPr>
        <p:spPr>
          <a:xfrm>
            <a:off x="2357422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1" name="Скругленный прямоугольник 130"/>
          <p:cNvSpPr/>
          <p:nvPr/>
        </p:nvSpPr>
        <p:spPr>
          <a:xfrm>
            <a:off x="2357422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tx1"/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2" name="Скругленный прямоугольник 131"/>
          <p:cNvSpPr/>
          <p:nvPr/>
        </p:nvSpPr>
        <p:spPr>
          <a:xfrm>
            <a:off x="235742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3" name="Скругленный прямоугольник 132"/>
          <p:cNvSpPr/>
          <p:nvPr/>
        </p:nvSpPr>
        <p:spPr>
          <a:xfrm>
            <a:off x="235742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2514177" y="1677389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2071670" y="3571876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2500298" y="2071678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г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2500298" y="257174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р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2500298" y="307181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у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2500298" y="357187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2500298" y="4071942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2500298" y="4572008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ь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3643306" y="257174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з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3643306" y="307181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л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3643306" y="357187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о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3643306" y="4071942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3643306" y="464344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147" name="Скругленный прямоугольник 146"/>
          <p:cNvSpPr/>
          <p:nvPr/>
        </p:nvSpPr>
        <p:spPr>
          <a:xfrm>
            <a:off x="3510172" y="513155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8" name="TextBox 147"/>
          <p:cNvSpPr txBox="1"/>
          <p:nvPr/>
        </p:nvSpPr>
        <p:spPr>
          <a:xfrm>
            <a:off x="3655276" y="513557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ь</a:t>
            </a:r>
          </a:p>
        </p:txBody>
      </p:sp>
      <p:sp>
        <p:nvSpPr>
          <p:cNvPr id="149" name="Скругленный прямоугольник 148"/>
          <p:cNvSpPr/>
          <p:nvPr/>
        </p:nvSpPr>
        <p:spPr>
          <a:xfrm>
            <a:off x="4669415" y="512298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latin typeface="Comic Sans MS" panose="030F0702030302020204" pitchFamily="66" charset="0"/>
            </a:endParaRPr>
          </a:p>
        </p:txBody>
      </p:sp>
      <p:pic>
        <p:nvPicPr>
          <p:cNvPr id="183" name="Рисунок 18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2" t="3061" r="8799" b="10422"/>
          <a:stretch/>
        </p:blipFill>
        <p:spPr>
          <a:xfrm>
            <a:off x="2032557" y="585739"/>
            <a:ext cx="1206882" cy="1206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" name="Рисунок 18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596" y="975555"/>
            <a:ext cx="1270809" cy="13842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2" name="Управляющая кнопка: &quot;Вперед&quot; или &quot;Следующий&quot; 7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7C37D30-DB82-4946-93F1-C1B1C17B61CD}"/>
              </a:ext>
            </a:extLst>
          </p:cNvPr>
          <p:cNvSpPr/>
          <p:nvPr/>
        </p:nvSpPr>
        <p:spPr>
          <a:xfrm>
            <a:off x="8224899" y="6096512"/>
            <a:ext cx="542969" cy="428832"/>
          </a:xfrm>
          <a:prstGeom prst="actionButtonForwardNex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6"/>
                  </p:tgtEl>
                </p:cond>
              </p:nextCondLst>
            </p:seq>
          </p:childTnLst>
        </p:cTn>
      </p:par>
    </p:tnLst>
    <p:bldLst>
      <p:bldP spid="56" grpId="0" animBg="1"/>
      <p:bldP spid="142" grpId="0"/>
      <p:bldP spid="143" grpId="0"/>
      <p:bldP spid="144" grpId="0"/>
      <p:bldP spid="145" grpId="0"/>
      <p:bldP spid="146" grpId="0"/>
      <p:bldP spid="1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Picture 12" descr="Голубой фон для презентации - 120 фото - Все про PowerPoi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80"/>
          <a:stretch/>
        </p:blipFill>
        <p:spPr bwMode="auto">
          <a:xfrm>
            <a:off x="-36512" y="-18636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147506" y="4643446"/>
            <a:ext cx="2000263" cy="206210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Comic Sans MS" panose="030F0702030302020204" pitchFamily="66" charset="0"/>
              </a:rPr>
              <a:t>3. У него сегодня День рожденья и подарков от друзей не счесть:</a:t>
            </a:r>
          </a:p>
          <a:p>
            <a:r>
              <a:rPr lang="ru-RU" sz="1600" dirty="0">
                <a:latin typeface="Comic Sans MS" panose="030F0702030302020204" pitchFamily="66" charset="0"/>
              </a:rPr>
              <a:t>книжки, сладости, игрушки, даже шар воздушный есть! </a:t>
            </a:r>
          </a:p>
        </p:txBody>
      </p:sp>
      <p:pic>
        <p:nvPicPr>
          <p:cNvPr id="89" name="Рисунок 8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" y="44624"/>
            <a:ext cx="1331640" cy="1168374"/>
          </a:xfrm>
          <a:prstGeom prst="rect">
            <a:avLst/>
          </a:prstGeom>
        </p:spPr>
      </p:pic>
      <p:sp>
        <p:nvSpPr>
          <p:cNvPr id="93" name="TextBox 92"/>
          <p:cNvSpPr txBox="1"/>
          <p:nvPr/>
        </p:nvSpPr>
        <p:spPr>
          <a:xfrm>
            <a:off x="2632404" y="0"/>
            <a:ext cx="5207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n w="0">
                  <a:solidFill>
                    <a:schemeClr val="tx1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Comic Sans MS" panose="030F0702030302020204" pitchFamily="66" charset="0"/>
              </a:rPr>
              <a:t>Угадай эмоцию</a:t>
            </a:r>
          </a:p>
        </p:txBody>
      </p:sp>
      <p:sp>
        <p:nvSpPr>
          <p:cNvPr id="94" name="Скругленный прямоугольник 93"/>
          <p:cNvSpPr/>
          <p:nvPr/>
        </p:nvSpPr>
        <p:spPr>
          <a:xfrm>
            <a:off x="351341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2935420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Скругленный прямоугольник 95"/>
          <p:cNvSpPr/>
          <p:nvPr/>
        </p:nvSpPr>
        <p:spPr>
          <a:xfrm>
            <a:off x="4091417" y="35209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7" name="Скругленный прямоугольник 96"/>
          <p:cNvSpPr/>
          <p:nvPr/>
        </p:nvSpPr>
        <p:spPr>
          <a:xfrm>
            <a:off x="4669415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Скругленный прямоугольник 97"/>
          <p:cNvSpPr/>
          <p:nvPr/>
        </p:nvSpPr>
        <p:spPr>
          <a:xfrm>
            <a:off x="5247414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9" name="Скругленный прямоугольник 98"/>
          <p:cNvSpPr/>
          <p:nvPr/>
        </p:nvSpPr>
        <p:spPr>
          <a:xfrm>
            <a:off x="582541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Скругленный прямоугольник 99"/>
          <p:cNvSpPr/>
          <p:nvPr/>
        </p:nvSpPr>
        <p:spPr>
          <a:xfrm>
            <a:off x="6403411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Скругленный прямоугольник 100"/>
          <p:cNvSpPr/>
          <p:nvPr/>
        </p:nvSpPr>
        <p:spPr>
          <a:xfrm>
            <a:off x="698140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Скругленный прямоугольник 101"/>
          <p:cNvSpPr/>
          <p:nvPr/>
        </p:nvSpPr>
        <p:spPr>
          <a:xfrm>
            <a:off x="755940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Скругленный прямоугольник 102"/>
          <p:cNvSpPr/>
          <p:nvPr/>
        </p:nvSpPr>
        <p:spPr>
          <a:xfrm>
            <a:off x="8137406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351341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Скругленный прямоугольник 104"/>
          <p:cNvSpPr/>
          <p:nvPr/>
        </p:nvSpPr>
        <p:spPr>
          <a:xfrm>
            <a:off x="351341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Скругленный прямоугольник 105"/>
          <p:cNvSpPr/>
          <p:nvPr/>
        </p:nvSpPr>
        <p:spPr>
          <a:xfrm>
            <a:off x="351341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Скругленный прямоугольник 106"/>
          <p:cNvSpPr/>
          <p:nvPr/>
        </p:nvSpPr>
        <p:spPr>
          <a:xfrm>
            <a:off x="351341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Скругленный прямоугольник 107"/>
          <p:cNvSpPr/>
          <p:nvPr/>
        </p:nvSpPr>
        <p:spPr>
          <a:xfrm>
            <a:off x="4669415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Скругленный прямоугольник 108"/>
          <p:cNvSpPr/>
          <p:nvPr/>
        </p:nvSpPr>
        <p:spPr>
          <a:xfrm>
            <a:off x="4669415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Скругленный прямоугольник 109"/>
          <p:cNvSpPr/>
          <p:nvPr/>
        </p:nvSpPr>
        <p:spPr>
          <a:xfrm>
            <a:off x="4669415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Скругленный прямоугольник 110"/>
          <p:cNvSpPr/>
          <p:nvPr/>
        </p:nvSpPr>
        <p:spPr>
          <a:xfrm>
            <a:off x="4669415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Скругленный прямоугольник 111"/>
          <p:cNvSpPr/>
          <p:nvPr/>
        </p:nvSpPr>
        <p:spPr>
          <a:xfrm>
            <a:off x="4669415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Скругленный прямоугольник 112"/>
          <p:cNvSpPr/>
          <p:nvPr/>
        </p:nvSpPr>
        <p:spPr>
          <a:xfrm>
            <a:off x="582541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omic Sans MS" panose="030F0702030302020204" pitchFamily="66" charset="0"/>
            </a:endParaRPr>
          </a:p>
        </p:txBody>
      </p:sp>
      <p:sp>
        <p:nvSpPr>
          <p:cNvPr id="114" name="Скругленный прямоугольник 113"/>
          <p:cNvSpPr/>
          <p:nvPr/>
        </p:nvSpPr>
        <p:spPr>
          <a:xfrm>
            <a:off x="582541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Скругленный прямоугольник 114"/>
          <p:cNvSpPr/>
          <p:nvPr/>
        </p:nvSpPr>
        <p:spPr>
          <a:xfrm>
            <a:off x="5825412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Скругленный прямоугольник 115"/>
          <p:cNvSpPr/>
          <p:nvPr/>
        </p:nvSpPr>
        <p:spPr>
          <a:xfrm>
            <a:off x="5825412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Скругленный прямоугольник 116"/>
          <p:cNvSpPr/>
          <p:nvPr/>
        </p:nvSpPr>
        <p:spPr>
          <a:xfrm>
            <a:off x="698140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Скругленный прямоугольник 117"/>
          <p:cNvSpPr/>
          <p:nvPr/>
        </p:nvSpPr>
        <p:spPr>
          <a:xfrm>
            <a:off x="698140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Скругленный прямоугольник 118"/>
          <p:cNvSpPr/>
          <p:nvPr/>
        </p:nvSpPr>
        <p:spPr>
          <a:xfrm>
            <a:off x="6981409" y="1973415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Скругленный прямоугольник 119"/>
          <p:cNvSpPr/>
          <p:nvPr/>
        </p:nvSpPr>
        <p:spPr>
          <a:xfrm>
            <a:off x="698140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Скругленный прямоугольник 120"/>
          <p:cNvSpPr/>
          <p:nvPr/>
        </p:nvSpPr>
        <p:spPr>
          <a:xfrm>
            <a:off x="698140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Скругленный прямоугольник 121"/>
          <p:cNvSpPr/>
          <p:nvPr/>
        </p:nvSpPr>
        <p:spPr>
          <a:xfrm>
            <a:off x="6981409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Скругленный прямоугольник 122"/>
          <p:cNvSpPr/>
          <p:nvPr/>
        </p:nvSpPr>
        <p:spPr>
          <a:xfrm>
            <a:off x="6981409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Скругленный прямоугольник 123"/>
          <p:cNvSpPr/>
          <p:nvPr/>
        </p:nvSpPr>
        <p:spPr>
          <a:xfrm>
            <a:off x="6981409" y="6127769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Скругленный прямоугольник 124"/>
          <p:cNvSpPr/>
          <p:nvPr/>
        </p:nvSpPr>
        <p:spPr>
          <a:xfrm>
            <a:off x="8137406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Скругленный прямоугольник 125"/>
          <p:cNvSpPr/>
          <p:nvPr/>
        </p:nvSpPr>
        <p:spPr>
          <a:xfrm>
            <a:off x="8137406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Скругленный прямоугольник 126"/>
          <p:cNvSpPr/>
          <p:nvPr/>
        </p:nvSpPr>
        <p:spPr>
          <a:xfrm>
            <a:off x="8137406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Скругленный прямоугольник 127"/>
          <p:cNvSpPr/>
          <p:nvPr/>
        </p:nvSpPr>
        <p:spPr>
          <a:xfrm>
            <a:off x="8143239" y="409849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Скругленный прямоугольник 128"/>
          <p:cNvSpPr/>
          <p:nvPr/>
        </p:nvSpPr>
        <p:spPr>
          <a:xfrm>
            <a:off x="8137406" y="464893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Скругленный прямоугольник 129"/>
          <p:cNvSpPr/>
          <p:nvPr/>
        </p:nvSpPr>
        <p:spPr>
          <a:xfrm>
            <a:off x="8137406" y="519761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TextBox 130"/>
          <p:cNvSpPr txBox="1"/>
          <p:nvPr/>
        </p:nvSpPr>
        <p:spPr>
          <a:xfrm>
            <a:off x="3643306" y="2177455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4786314" y="1659662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5946109" y="3213807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7072330" y="1643050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8286776" y="1660726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136" name="Скругленный прямоугольник 135"/>
          <p:cNvSpPr/>
          <p:nvPr/>
        </p:nvSpPr>
        <p:spPr>
          <a:xfrm>
            <a:off x="235742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7" name="Скругленный прямоугольник 136"/>
          <p:cNvSpPr/>
          <p:nvPr/>
        </p:nvSpPr>
        <p:spPr>
          <a:xfrm>
            <a:off x="2357422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8" name="Скругленный прямоугольник 137"/>
          <p:cNvSpPr/>
          <p:nvPr/>
        </p:nvSpPr>
        <p:spPr>
          <a:xfrm>
            <a:off x="2357422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9" name="Скругленный прямоугольник 138"/>
          <p:cNvSpPr/>
          <p:nvPr/>
        </p:nvSpPr>
        <p:spPr>
          <a:xfrm>
            <a:off x="2357422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tx1"/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0" name="Скругленный прямоугольник 139"/>
          <p:cNvSpPr/>
          <p:nvPr/>
        </p:nvSpPr>
        <p:spPr>
          <a:xfrm>
            <a:off x="235742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1" name="Скругленный прямоугольник 140"/>
          <p:cNvSpPr/>
          <p:nvPr/>
        </p:nvSpPr>
        <p:spPr>
          <a:xfrm>
            <a:off x="235742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2514177" y="1677389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2071670" y="3571876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2500298" y="2071678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г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2500298" y="257174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р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2500298" y="307181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у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2500298" y="357187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2500298" y="4071942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2500298" y="4572008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ь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3643306" y="257174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з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3643306" y="307181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л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3643306" y="357187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о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3643306" y="4071942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3643306" y="464344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155" name="Скругленный прямоугольник 154"/>
          <p:cNvSpPr/>
          <p:nvPr/>
        </p:nvSpPr>
        <p:spPr>
          <a:xfrm>
            <a:off x="3510172" y="513155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6" name="TextBox 155"/>
          <p:cNvSpPr txBox="1"/>
          <p:nvPr/>
        </p:nvSpPr>
        <p:spPr>
          <a:xfrm>
            <a:off x="3655276" y="513557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ь</a:t>
            </a:r>
          </a:p>
        </p:txBody>
      </p:sp>
      <p:sp>
        <p:nvSpPr>
          <p:cNvPr id="157" name="Скругленный прямоугольник 156"/>
          <p:cNvSpPr/>
          <p:nvPr/>
        </p:nvSpPr>
        <p:spPr>
          <a:xfrm>
            <a:off x="4669415" y="512298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latin typeface="Comic Sans MS" panose="030F0702030302020204" pitchFamily="66" charset="0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4786314" y="2071678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р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4786314" y="257174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а</a:t>
            </a:r>
          </a:p>
        </p:txBody>
      </p:sp>
      <p:sp>
        <p:nvSpPr>
          <p:cNvPr id="160" name="TextBox 159"/>
          <p:cNvSpPr txBox="1"/>
          <p:nvPr/>
        </p:nvSpPr>
        <p:spPr>
          <a:xfrm>
            <a:off x="4786314" y="307181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д</a:t>
            </a:r>
          </a:p>
        </p:txBody>
      </p:sp>
      <p:sp>
        <p:nvSpPr>
          <p:cNvPr id="161" name="TextBox 160"/>
          <p:cNvSpPr txBox="1"/>
          <p:nvPr/>
        </p:nvSpPr>
        <p:spPr>
          <a:xfrm>
            <a:off x="4786314" y="357187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о</a:t>
            </a:r>
          </a:p>
        </p:txBody>
      </p:sp>
      <p:sp>
        <p:nvSpPr>
          <p:cNvPr id="162" name="TextBox 161"/>
          <p:cNvSpPr txBox="1"/>
          <p:nvPr/>
        </p:nvSpPr>
        <p:spPr>
          <a:xfrm>
            <a:off x="4786314" y="4071942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4786314" y="464344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164" name="TextBox 163"/>
          <p:cNvSpPr txBox="1"/>
          <p:nvPr/>
        </p:nvSpPr>
        <p:spPr>
          <a:xfrm>
            <a:off x="4763583" y="513155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ь</a:t>
            </a:r>
          </a:p>
        </p:txBody>
      </p:sp>
      <p:pic>
        <p:nvPicPr>
          <p:cNvPr id="191" name="Рисунок 19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2" t="3061" r="8799" b="10422"/>
          <a:stretch/>
        </p:blipFill>
        <p:spPr>
          <a:xfrm>
            <a:off x="2032557" y="585739"/>
            <a:ext cx="1206882" cy="1206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2" name="Рисунок 19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596" y="975555"/>
            <a:ext cx="1270809" cy="13842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3" name="Рисунок 19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069" y="731401"/>
            <a:ext cx="1296217" cy="10587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0" name="Управляющая кнопка: &quot;Вперед&quot; или &quot;Следующий&quot; 79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67D418E-F38E-48F0-B4F2-E96800E9C711}"/>
              </a:ext>
            </a:extLst>
          </p:cNvPr>
          <p:cNvSpPr/>
          <p:nvPr/>
        </p:nvSpPr>
        <p:spPr>
          <a:xfrm>
            <a:off x="8224899" y="6096512"/>
            <a:ext cx="542969" cy="428832"/>
          </a:xfrm>
          <a:prstGeom prst="actionButtonForwardNex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7"/>
                  </p:tgtEl>
                </p:cond>
              </p:nextCondLst>
            </p:seq>
          </p:childTnLst>
        </p:cTn>
      </p:par>
    </p:tnLst>
    <p:bldLst>
      <p:bldP spid="56" grpId="0" animBg="1"/>
      <p:bldP spid="158" grpId="0"/>
      <p:bldP spid="159" grpId="0"/>
      <p:bldP spid="160" grpId="0"/>
      <p:bldP spid="161" grpId="0"/>
      <p:bldP spid="162" grpId="0"/>
      <p:bldP spid="163" grpId="0"/>
      <p:bldP spid="16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12" descr="Голубой фон для презентации - 120 фото - Все про PowerPoi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80"/>
          <a:stretch/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152584" y="4922652"/>
            <a:ext cx="1971144" cy="181588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Comic Sans MS" panose="030F0702030302020204" pitchFamily="66" charset="0"/>
              </a:rPr>
              <a:t>4. Ночь пришла, и в темноте тени движутся везде.</a:t>
            </a:r>
          </a:p>
          <a:p>
            <a:r>
              <a:rPr lang="ru-RU" sz="1600" dirty="0">
                <a:latin typeface="Comic Sans MS" panose="030F0702030302020204" pitchFamily="66" charset="0"/>
              </a:rPr>
              <a:t>Гном забрался под кровать - спрятался и стал дрожать.</a:t>
            </a:r>
          </a:p>
        </p:txBody>
      </p:sp>
      <p:pic>
        <p:nvPicPr>
          <p:cNvPr id="96" name="Рисунок 9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" y="44624"/>
            <a:ext cx="1331640" cy="1168374"/>
          </a:xfrm>
          <a:prstGeom prst="rect">
            <a:avLst/>
          </a:prstGeom>
        </p:spPr>
      </p:pic>
      <p:sp>
        <p:nvSpPr>
          <p:cNvPr id="99" name="TextBox 98"/>
          <p:cNvSpPr txBox="1"/>
          <p:nvPr/>
        </p:nvSpPr>
        <p:spPr>
          <a:xfrm>
            <a:off x="2632404" y="0"/>
            <a:ext cx="5207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n w="0">
                  <a:solidFill>
                    <a:schemeClr val="tx1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Comic Sans MS" panose="030F0702030302020204" pitchFamily="66" charset="0"/>
              </a:rPr>
              <a:t>Угадай эмоцию</a:t>
            </a:r>
          </a:p>
        </p:txBody>
      </p:sp>
      <p:sp>
        <p:nvSpPr>
          <p:cNvPr id="188" name="Скругленный прямоугольник 187"/>
          <p:cNvSpPr/>
          <p:nvPr/>
        </p:nvSpPr>
        <p:spPr>
          <a:xfrm>
            <a:off x="351341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9" name="Скругленный прямоугольник 188"/>
          <p:cNvSpPr/>
          <p:nvPr/>
        </p:nvSpPr>
        <p:spPr>
          <a:xfrm>
            <a:off x="2935420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0" name="Скругленный прямоугольник 189"/>
          <p:cNvSpPr/>
          <p:nvPr/>
        </p:nvSpPr>
        <p:spPr>
          <a:xfrm>
            <a:off x="4091417" y="35209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1" name="Скругленный прямоугольник 190"/>
          <p:cNvSpPr/>
          <p:nvPr/>
        </p:nvSpPr>
        <p:spPr>
          <a:xfrm>
            <a:off x="4669415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2" name="Скругленный прямоугольник 191"/>
          <p:cNvSpPr/>
          <p:nvPr/>
        </p:nvSpPr>
        <p:spPr>
          <a:xfrm>
            <a:off x="5247414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3" name="Скругленный прямоугольник 192"/>
          <p:cNvSpPr/>
          <p:nvPr/>
        </p:nvSpPr>
        <p:spPr>
          <a:xfrm>
            <a:off x="582541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4" name="Скругленный прямоугольник 193"/>
          <p:cNvSpPr/>
          <p:nvPr/>
        </p:nvSpPr>
        <p:spPr>
          <a:xfrm>
            <a:off x="6403411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5" name="Скругленный прямоугольник 194"/>
          <p:cNvSpPr/>
          <p:nvPr/>
        </p:nvSpPr>
        <p:spPr>
          <a:xfrm>
            <a:off x="698140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6" name="Скругленный прямоугольник 195"/>
          <p:cNvSpPr/>
          <p:nvPr/>
        </p:nvSpPr>
        <p:spPr>
          <a:xfrm>
            <a:off x="755940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7" name="Скругленный прямоугольник 196"/>
          <p:cNvSpPr/>
          <p:nvPr/>
        </p:nvSpPr>
        <p:spPr>
          <a:xfrm>
            <a:off x="8137406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8" name="Скругленный прямоугольник 197"/>
          <p:cNvSpPr/>
          <p:nvPr/>
        </p:nvSpPr>
        <p:spPr>
          <a:xfrm>
            <a:off x="351341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9" name="Скругленный прямоугольник 198"/>
          <p:cNvSpPr/>
          <p:nvPr/>
        </p:nvSpPr>
        <p:spPr>
          <a:xfrm>
            <a:off x="351341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0" name="Скругленный прямоугольник 199"/>
          <p:cNvSpPr/>
          <p:nvPr/>
        </p:nvSpPr>
        <p:spPr>
          <a:xfrm>
            <a:off x="351341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1" name="Скругленный прямоугольник 200"/>
          <p:cNvSpPr/>
          <p:nvPr/>
        </p:nvSpPr>
        <p:spPr>
          <a:xfrm>
            <a:off x="351341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2" name="Скругленный прямоугольник 201"/>
          <p:cNvSpPr/>
          <p:nvPr/>
        </p:nvSpPr>
        <p:spPr>
          <a:xfrm>
            <a:off x="4669415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3" name="Скругленный прямоугольник 202"/>
          <p:cNvSpPr/>
          <p:nvPr/>
        </p:nvSpPr>
        <p:spPr>
          <a:xfrm>
            <a:off x="4669415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" name="Скругленный прямоугольник 203"/>
          <p:cNvSpPr/>
          <p:nvPr/>
        </p:nvSpPr>
        <p:spPr>
          <a:xfrm>
            <a:off x="4669415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" name="Скругленный прямоугольник 204"/>
          <p:cNvSpPr/>
          <p:nvPr/>
        </p:nvSpPr>
        <p:spPr>
          <a:xfrm>
            <a:off x="4669415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6" name="Скругленный прямоугольник 205"/>
          <p:cNvSpPr/>
          <p:nvPr/>
        </p:nvSpPr>
        <p:spPr>
          <a:xfrm>
            <a:off x="4669415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7" name="Скругленный прямоугольник 206"/>
          <p:cNvSpPr/>
          <p:nvPr/>
        </p:nvSpPr>
        <p:spPr>
          <a:xfrm>
            <a:off x="582541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omic Sans MS" panose="030F0702030302020204" pitchFamily="66" charset="0"/>
            </a:endParaRPr>
          </a:p>
        </p:txBody>
      </p:sp>
      <p:sp>
        <p:nvSpPr>
          <p:cNvPr id="208" name="Скругленный прямоугольник 207"/>
          <p:cNvSpPr/>
          <p:nvPr/>
        </p:nvSpPr>
        <p:spPr>
          <a:xfrm>
            <a:off x="582541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9" name="Скругленный прямоугольник 208"/>
          <p:cNvSpPr/>
          <p:nvPr/>
        </p:nvSpPr>
        <p:spPr>
          <a:xfrm>
            <a:off x="5825412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0" name="Скругленный прямоугольник 209"/>
          <p:cNvSpPr/>
          <p:nvPr/>
        </p:nvSpPr>
        <p:spPr>
          <a:xfrm>
            <a:off x="5825412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1" name="Скругленный прямоугольник 210"/>
          <p:cNvSpPr/>
          <p:nvPr/>
        </p:nvSpPr>
        <p:spPr>
          <a:xfrm>
            <a:off x="698140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2" name="Скругленный прямоугольник 211"/>
          <p:cNvSpPr/>
          <p:nvPr/>
        </p:nvSpPr>
        <p:spPr>
          <a:xfrm>
            <a:off x="698140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3" name="Скругленный прямоугольник 212"/>
          <p:cNvSpPr/>
          <p:nvPr/>
        </p:nvSpPr>
        <p:spPr>
          <a:xfrm>
            <a:off x="6981409" y="1973415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4" name="Скругленный прямоугольник 213"/>
          <p:cNvSpPr/>
          <p:nvPr/>
        </p:nvSpPr>
        <p:spPr>
          <a:xfrm>
            <a:off x="698140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5" name="Скругленный прямоугольник 214"/>
          <p:cNvSpPr/>
          <p:nvPr/>
        </p:nvSpPr>
        <p:spPr>
          <a:xfrm>
            <a:off x="698140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6" name="Скругленный прямоугольник 215"/>
          <p:cNvSpPr/>
          <p:nvPr/>
        </p:nvSpPr>
        <p:spPr>
          <a:xfrm>
            <a:off x="6981409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7" name="Скругленный прямоугольник 216"/>
          <p:cNvSpPr/>
          <p:nvPr/>
        </p:nvSpPr>
        <p:spPr>
          <a:xfrm>
            <a:off x="6981409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8" name="Скругленный прямоугольник 217"/>
          <p:cNvSpPr/>
          <p:nvPr/>
        </p:nvSpPr>
        <p:spPr>
          <a:xfrm>
            <a:off x="6981409" y="6127769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8137406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0" name="Скругленный прямоугольник 219"/>
          <p:cNvSpPr/>
          <p:nvPr/>
        </p:nvSpPr>
        <p:spPr>
          <a:xfrm>
            <a:off x="8137406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1" name="Скругленный прямоугольник 220"/>
          <p:cNvSpPr/>
          <p:nvPr/>
        </p:nvSpPr>
        <p:spPr>
          <a:xfrm>
            <a:off x="8137406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2" name="Скругленный прямоугольник 221"/>
          <p:cNvSpPr/>
          <p:nvPr/>
        </p:nvSpPr>
        <p:spPr>
          <a:xfrm>
            <a:off x="8143239" y="409849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3" name="Скругленный прямоугольник 222"/>
          <p:cNvSpPr/>
          <p:nvPr/>
        </p:nvSpPr>
        <p:spPr>
          <a:xfrm>
            <a:off x="8137406" y="464893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4" name="Скругленный прямоугольник 223"/>
          <p:cNvSpPr/>
          <p:nvPr/>
        </p:nvSpPr>
        <p:spPr>
          <a:xfrm>
            <a:off x="8137406" y="519761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" name="TextBox 224"/>
          <p:cNvSpPr txBox="1"/>
          <p:nvPr/>
        </p:nvSpPr>
        <p:spPr>
          <a:xfrm>
            <a:off x="3643306" y="2177455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26" name="TextBox 225"/>
          <p:cNvSpPr txBox="1"/>
          <p:nvPr/>
        </p:nvSpPr>
        <p:spPr>
          <a:xfrm>
            <a:off x="4786314" y="1659662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227" name="TextBox 226"/>
          <p:cNvSpPr txBox="1"/>
          <p:nvPr/>
        </p:nvSpPr>
        <p:spPr>
          <a:xfrm>
            <a:off x="5946109" y="3213807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228" name="TextBox 227"/>
          <p:cNvSpPr txBox="1"/>
          <p:nvPr/>
        </p:nvSpPr>
        <p:spPr>
          <a:xfrm>
            <a:off x="7072330" y="1643050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229" name="TextBox 228"/>
          <p:cNvSpPr txBox="1"/>
          <p:nvPr/>
        </p:nvSpPr>
        <p:spPr>
          <a:xfrm>
            <a:off x="8286776" y="1660726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230" name="Скругленный прямоугольник 229"/>
          <p:cNvSpPr/>
          <p:nvPr/>
        </p:nvSpPr>
        <p:spPr>
          <a:xfrm>
            <a:off x="235742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1" name="Скругленный прямоугольник 230"/>
          <p:cNvSpPr/>
          <p:nvPr/>
        </p:nvSpPr>
        <p:spPr>
          <a:xfrm>
            <a:off x="2357422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2" name="Скругленный прямоугольник 231"/>
          <p:cNvSpPr/>
          <p:nvPr/>
        </p:nvSpPr>
        <p:spPr>
          <a:xfrm>
            <a:off x="2357422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3" name="Скругленный прямоугольник 232"/>
          <p:cNvSpPr/>
          <p:nvPr/>
        </p:nvSpPr>
        <p:spPr>
          <a:xfrm>
            <a:off x="2357422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tx1"/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4" name="Скругленный прямоугольник 233"/>
          <p:cNvSpPr/>
          <p:nvPr/>
        </p:nvSpPr>
        <p:spPr>
          <a:xfrm>
            <a:off x="235742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5" name="Скругленный прямоугольник 234"/>
          <p:cNvSpPr/>
          <p:nvPr/>
        </p:nvSpPr>
        <p:spPr>
          <a:xfrm>
            <a:off x="235742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6" name="TextBox 235"/>
          <p:cNvSpPr txBox="1"/>
          <p:nvPr/>
        </p:nvSpPr>
        <p:spPr>
          <a:xfrm>
            <a:off x="2514177" y="1677389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37" name="TextBox 236"/>
          <p:cNvSpPr txBox="1"/>
          <p:nvPr/>
        </p:nvSpPr>
        <p:spPr>
          <a:xfrm>
            <a:off x="2071670" y="3571876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238" name="TextBox 237"/>
          <p:cNvSpPr txBox="1"/>
          <p:nvPr/>
        </p:nvSpPr>
        <p:spPr>
          <a:xfrm>
            <a:off x="2500298" y="2071678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г</a:t>
            </a:r>
          </a:p>
        </p:txBody>
      </p:sp>
      <p:sp>
        <p:nvSpPr>
          <p:cNvPr id="239" name="TextBox 238"/>
          <p:cNvSpPr txBox="1"/>
          <p:nvPr/>
        </p:nvSpPr>
        <p:spPr>
          <a:xfrm>
            <a:off x="2500298" y="257174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р</a:t>
            </a:r>
          </a:p>
        </p:txBody>
      </p:sp>
      <p:sp>
        <p:nvSpPr>
          <p:cNvPr id="240" name="TextBox 239"/>
          <p:cNvSpPr txBox="1"/>
          <p:nvPr/>
        </p:nvSpPr>
        <p:spPr>
          <a:xfrm>
            <a:off x="2500298" y="307181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у</a:t>
            </a:r>
          </a:p>
        </p:txBody>
      </p:sp>
      <p:sp>
        <p:nvSpPr>
          <p:cNvPr id="241" name="TextBox 240"/>
          <p:cNvSpPr txBox="1"/>
          <p:nvPr/>
        </p:nvSpPr>
        <p:spPr>
          <a:xfrm>
            <a:off x="2500298" y="357187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242" name="TextBox 241"/>
          <p:cNvSpPr txBox="1"/>
          <p:nvPr/>
        </p:nvSpPr>
        <p:spPr>
          <a:xfrm>
            <a:off x="2500298" y="4071942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243" name="TextBox 242"/>
          <p:cNvSpPr txBox="1"/>
          <p:nvPr/>
        </p:nvSpPr>
        <p:spPr>
          <a:xfrm>
            <a:off x="2500298" y="4572008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ь</a:t>
            </a:r>
          </a:p>
        </p:txBody>
      </p:sp>
      <p:sp>
        <p:nvSpPr>
          <p:cNvPr id="244" name="TextBox 243"/>
          <p:cNvSpPr txBox="1"/>
          <p:nvPr/>
        </p:nvSpPr>
        <p:spPr>
          <a:xfrm>
            <a:off x="3643306" y="257174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з</a:t>
            </a:r>
          </a:p>
        </p:txBody>
      </p:sp>
      <p:sp>
        <p:nvSpPr>
          <p:cNvPr id="245" name="TextBox 244"/>
          <p:cNvSpPr txBox="1"/>
          <p:nvPr/>
        </p:nvSpPr>
        <p:spPr>
          <a:xfrm>
            <a:off x="3643306" y="307181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л</a:t>
            </a:r>
          </a:p>
        </p:txBody>
      </p:sp>
      <p:sp>
        <p:nvSpPr>
          <p:cNvPr id="246" name="TextBox 245"/>
          <p:cNvSpPr txBox="1"/>
          <p:nvPr/>
        </p:nvSpPr>
        <p:spPr>
          <a:xfrm>
            <a:off x="3643306" y="357187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о</a:t>
            </a:r>
          </a:p>
        </p:txBody>
      </p:sp>
      <p:sp>
        <p:nvSpPr>
          <p:cNvPr id="247" name="TextBox 246"/>
          <p:cNvSpPr txBox="1"/>
          <p:nvPr/>
        </p:nvSpPr>
        <p:spPr>
          <a:xfrm>
            <a:off x="3643306" y="4071942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248" name="TextBox 247"/>
          <p:cNvSpPr txBox="1"/>
          <p:nvPr/>
        </p:nvSpPr>
        <p:spPr>
          <a:xfrm>
            <a:off x="3643306" y="464344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249" name="Скругленный прямоугольник 248"/>
          <p:cNvSpPr/>
          <p:nvPr/>
        </p:nvSpPr>
        <p:spPr>
          <a:xfrm>
            <a:off x="3510172" y="513155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0" name="TextBox 249"/>
          <p:cNvSpPr txBox="1"/>
          <p:nvPr/>
        </p:nvSpPr>
        <p:spPr>
          <a:xfrm>
            <a:off x="3655276" y="513557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ь</a:t>
            </a:r>
          </a:p>
        </p:txBody>
      </p:sp>
      <p:sp>
        <p:nvSpPr>
          <p:cNvPr id="251" name="Скругленный прямоугольник 250"/>
          <p:cNvSpPr/>
          <p:nvPr/>
        </p:nvSpPr>
        <p:spPr>
          <a:xfrm>
            <a:off x="4669415" y="512298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latin typeface="Comic Sans MS" panose="030F0702030302020204" pitchFamily="66" charset="0"/>
            </a:endParaRPr>
          </a:p>
        </p:txBody>
      </p:sp>
      <p:sp>
        <p:nvSpPr>
          <p:cNvPr id="252" name="TextBox 251"/>
          <p:cNvSpPr txBox="1"/>
          <p:nvPr/>
        </p:nvSpPr>
        <p:spPr>
          <a:xfrm>
            <a:off x="4786314" y="2071678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р</a:t>
            </a:r>
          </a:p>
        </p:txBody>
      </p:sp>
      <p:sp>
        <p:nvSpPr>
          <p:cNvPr id="253" name="TextBox 252"/>
          <p:cNvSpPr txBox="1"/>
          <p:nvPr/>
        </p:nvSpPr>
        <p:spPr>
          <a:xfrm>
            <a:off x="4786314" y="257174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а</a:t>
            </a:r>
          </a:p>
        </p:txBody>
      </p:sp>
      <p:sp>
        <p:nvSpPr>
          <p:cNvPr id="254" name="TextBox 253"/>
          <p:cNvSpPr txBox="1"/>
          <p:nvPr/>
        </p:nvSpPr>
        <p:spPr>
          <a:xfrm>
            <a:off x="4786314" y="307181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>
                <a:latin typeface="Comic Sans MS" panose="030F0702030302020204" pitchFamily="66" charset="0"/>
              </a:rPr>
              <a:t>д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sp>
        <p:nvSpPr>
          <p:cNvPr id="255" name="TextBox 254"/>
          <p:cNvSpPr txBox="1"/>
          <p:nvPr/>
        </p:nvSpPr>
        <p:spPr>
          <a:xfrm>
            <a:off x="4786314" y="357187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о</a:t>
            </a:r>
          </a:p>
        </p:txBody>
      </p:sp>
      <p:sp>
        <p:nvSpPr>
          <p:cNvPr id="256" name="TextBox 255"/>
          <p:cNvSpPr txBox="1"/>
          <p:nvPr/>
        </p:nvSpPr>
        <p:spPr>
          <a:xfrm>
            <a:off x="4786314" y="4071942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257" name="TextBox 256"/>
          <p:cNvSpPr txBox="1"/>
          <p:nvPr/>
        </p:nvSpPr>
        <p:spPr>
          <a:xfrm>
            <a:off x="4786314" y="464344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258" name="TextBox 257"/>
          <p:cNvSpPr txBox="1"/>
          <p:nvPr/>
        </p:nvSpPr>
        <p:spPr>
          <a:xfrm>
            <a:off x="4763583" y="513155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ь</a:t>
            </a:r>
          </a:p>
        </p:txBody>
      </p:sp>
      <p:sp>
        <p:nvSpPr>
          <p:cNvPr id="259" name="TextBox 258"/>
          <p:cNvSpPr txBox="1"/>
          <p:nvPr/>
        </p:nvSpPr>
        <p:spPr>
          <a:xfrm>
            <a:off x="5936240" y="3573367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260" name="TextBox 259"/>
          <p:cNvSpPr txBox="1"/>
          <p:nvPr/>
        </p:nvSpPr>
        <p:spPr>
          <a:xfrm>
            <a:off x="5936240" y="4073433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261" name="TextBox 260"/>
          <p:cNvSpPr txBox="1"/>
          <p:nvPr/>
        </p:nvSpPr>
        <p:spPr>
          <a:xfrm>
            <a:off x="5936240" y="4644937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р</a:t>
            </a:r>
          </a:p>
        </p:txBody>
      </p:sp>
      <p:sp>
        <p:nvSpPr>
          <p:cNvPr id="262" name="TextBox 261"/>
          <p:cNvSpPr txBox="1"/>
          <p:nvPr/>
        </p:nvSpPr>
        <p:spPr>
          <a:xfrm>
            <a:off x="5936240" y="5145003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а</a:t>
            </a:r>
          </a:p>
        </p:txBody>
      </p:sp>
      <p:sp>
        <p:nvSpPr>
          <p:cNvPr id="263" name="TextBox 262"/>
          <p:cNvSpPr txBox="1"/>
          <p:nvPr/>
        </p:nvSpPr>
        <p:spPr>
          <a:xfrm>
            <a:off x="5936240" y="5645069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х</a:t>
            </a:r>
          </a:p>
        </p:txBody>
      </p:sp>
      <p:pic>
        <p:nvPicPr>
          <p:cNvPr id="285" name="Рисунок 28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2" t="3061" r="8799" b="10422"/>
          <a:stretch/>
        </p:blipFill>
        <p:spPr>
          <a:xfrm>
            <a:off x="2032557" y="585739"/>
            <a:ext cx="1206882" cy="1206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" name="Рисунок 28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596" y="975555"/>
            <a:ext cx="1270809" cy="13842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7" name="Рисунок 28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069" y="731401"/>
            <a:ext cx="1296217" cy="10587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8" name="Рисунок 28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221" y="2264542"/>
            <a:ext cx="1182109" cy="11223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6" name="Управляющая кнопка: &quot;Вперед&quot; или &quot;Следующий&quot; 8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2312655-8FE0-4F84-8496-BB5CBC286C89}"/>
              </a:ext>
            </a:extLst>
          </p:cNvPr>
          <p:cNvSpPr/>
          <p:nvPr/>
        </p:nvSpPr>
        <p:spPr>
          <a:xfrm>
            <a:off x="8224899" y="6096512"/>
            <a:ext cx="542969" cy="428832"/>
          </a:xfrm>
          <a:prstGeom prst="actionButtonForwardNex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"/>
                  </p:tgtEl>
                </p:cond>
              </p:nextCondLst>
            </p:seq>
          </p:childTnLst>
        </p:cTn>
      </p:par>
    </p:tnLst>
    <p:bldLst>
      <p:bldP spid="56" grpId="0" animBg="1"/>
      <p:bldP spid="259" grpId="0"/>
      <p:bldP spid="260" grpId="0"/>
      <p:bldP spid="261" grpId="0"/>
      <p:bldP spid="262" grpId="0"/>
      <p:bldP spid="26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Picture 12" descr="Голубой фон для презентации - 120 фото - Все про PowerPoi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80"/>
          <a:stretch/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146751" y="4880118"/>
            <a:ext cx="2057427" cy="181588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Comic Sans MS" panose="030F0702030302020204" pitchFamily="66" charset="0"/>
              </a:rPr>
              <a:t>5. Гном зимой поймал снежинку, подобрал на горке льдинку.</a:t>
            </a:r>
          </a:p>
          <a:p>
            <a:r>
              <a:rPr lang="ru-RU" sz="1600" dirty="0">
                <a:latin typeface="Comic Sans MS" panose="030F0702030302020204" pitchFamily="66" charset="0"/>
              </a:rPr>
              <a:t>Прибежал домой и - ах! Лишь вода была в руках. </a:t>
            </a:r>
          </a:p>
        </p:txBody>
      </p:sp>
      <p:pic>
        <p:nvPicPr>
          <p:cNvPr id="106" name="Рисунок 10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" y="44624"/>
            <a:ext cx="1331640" cy="1168374"/>
          </a:xfrm>
          <a:prstGeom prst="rect">
            <a:avLst/>
          </a:prstGeom>
        </p:spPr>
      </p:pic>
      <p:sp>
        <p:nvSpPr>
          <p:cNvPr id="109" name="TextBox 108"/>
          <p:cNvSpPr txBox="1"/>
          <p:nvPr/>
        </p:nvSpPr>
        <p:spPr>
          <a:xfrm>
            <a:off x="2632404" y="0"/>
            <a:ext cx="5207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n w="0">
                  <a:solidFill>
                    <a:schemeClr val="tx1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Comic Sans MS" panose="030F0702030302020204" pitchFamily="66" charset="0"/>
              </a:rPr>
              <a:t>Угадай эмоцию</a:t>
            </a:r>
          </a:p>
        </p:txBody>
      </p:sp>
      <p:sp>
        <p:nvSpPr>
          <p:cNvPr id="209" name="Скругленный прямоугольник 208"/>
          <p:cNvSpPr/>
          <p:nvPr/>
        </p:nvSpPr>
        <p:spPr>
          <a:xfrm>
            <a:off x="351341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0" name="Скругленный прямоугольник 209"/>
          <p:cNvSpPr/>
          <p:nvPr/>
        </p:nvSpPr>
        <p:spPr>
          <a:xfrm>
            <a:off x="2935420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1" name="Скругленный прямоугольник 210"/>
          <p:cNvSpPr/>
          <p:nvPr/>
        </p:nvSpPr>
        <p:spPr>
          <a:xfrm>
            <a:off x="4091417" y="35209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2" name="Скругленный прямоугольник 211"/>
          <p:cNvSpPr/>
          <p:nvPr/>
        </p:nvSpPr>
        <p:spPr>
          <a:xfrm>
            <a:off x="4669415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3" name="Скругленный прямоугольник 212"/>
          <p:cNvSpPr/>
          <p:nvPr/>
        </p:nvSpPr>
        <p:spPr>
          <a:xfrm>
            <a:off x="5247414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4" name="Скругленный прямоугольник 213"/>
          <p:cNvSpPr/>
          <p:nvPr/>
        </p:nvSpPr>
        <p:spPr>
          <a:xfrm>
            <a:off x="582541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5" name="Скругленный прямоугольник 214"/>
          <p:cNvSpPr/>
          <p:nvPr/>
        </p:nvSpPr>
        <p:spPr>
          <a:xfrm>
            <a:off x="6403411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6" name="Скругленный прямоугольник 215"/>
          <p:cNvSpPr/>
          <p:nvPr/>
        </p:nvSpPr>
        <p:spPr>
          <a:xfrm>
            <a:off x="698140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7" name="Скругленный прямоугольник 216"/>
          <p:cNvSpPr/>
          <p:nvPr/>
        </p:nvSpPr>
        <p:spPr>
          <a:xfrm>
            <a:off x="755940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8" name="Скругленный прямоугольник 217"/>
          <p:cNvSpPr/>
          <p:nvPr/>
        </p:nvSpPr>
        <p:spPr>
          <a:xfrm>
            <a:off x="8137406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351341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0" name="Скругленный прямоугольник 219"/>
          <p:cNvSpPr/>
          <p:nvPr/>
        </p:nvSpPr>
        <p:spPr>
          <a:xfrm>
            <a:off x="351341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1" name="Скругленный прямоугольник 220"/>
          <p:cNvSpPr/>
          <p:nvPr/>
        </p:nvSpPr>
        <p:spPr>
          <a:xfrm>
            <a:off x="351341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2" name="Скругленный прямоугольник 221"/>
          <p:cNvSpPr/>
          <p:nvPr/>
        </p:nvSpPr>
        <p:spPr>
          <a:xfrm>
            <a:off x="351341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3" name="Скругленный прямоугольник 222"/>
          <p:cNvSpPr/>
          <p:nvPr/>
        </p:nvSpPr>
        <p:spPr>
          <a:xfrm>
            <a:off x="4669415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4" name="Скругленный прямоугольник 223"/>
          <p:cNvSpPr/>
          <p:nvPr/>
        </p:nvSpPr>
        <p:spPr>
          <a:xfrm>
            <a:off x="4669415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" name="Скругленный прямоугольник 224"/>
          <p:cNvSpPr/>
          <p:nvPr/>
        </p:nvSpPr>
        <p:spPr>
          <a:xfrm>
            <a:off x="4669415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6" name="Скругленный прямоугольник 225"/>
          <p:cNvSpPr/>
          <p:nvPr/>
        </p:nvSpPr>
        <p:spPr>
          <a:xfrm>
            <a:off x="4669415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7" name="Скругленный прямоугольник 226"/>
          <p:cNvSpPr/>
          <p:nvPr/>
        </p:nvSpPr>
        <p:spPr>
          <a:xfrm>
            <a:off x="4669415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8" name="Скругленный прямоугольник 227"/>
          <p:cNvSpPr/>
          <p:nvPr/>
        </p:nvSpPr>
        <p:spPr>
          <a:xfrm>
            <a:off x="582541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omic Sans MS" panose="030F0702030302020204" pitchFamily="66" charset="0"/>
            </a:endParaRPr>
          </a:p>
        </p:txBody>
      </p:sp>
      <p:sp>
        <p:nvSpPr>
          <p:cNvPr id="229" name="Скругленный прямоугольник 228"/>
          <p:cNvSpPr/>
          <p:nvPr/>
        </p:nvSpPr>
        <p:spPr>
          <a:xfrm>
            <a:off x="582541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0" name="Скругленный прямоугольник 229"/>
          <p:cNvSpPr/>
          <p:nvPr/>
        </p:nvSpPr>
        <p:spPr>
          <a:xfrm>
            <a:off x="5825412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1" name="Скругленный прямоугольник 230"/>
          <p:cNvSpPr/>
          <p:nvPr/>
        </p:nvSpPr>
        <p:spPr>
          <a:xfrm>
            <a:off x="5825412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2" name="Скругленный прямоугольник 231"/>
          <p:cNvSpPr/>
          <p:nvPr/>
        </p:nvSpPr>
        <p:spPr>
          <a:xfrm>
            <a:off x="698140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3" name="Скругленный прямоугольник 232"/>
          <p:cNvSpPr/>
          <p:nvPr/>
        </p:nvSpPr>
        <p:spPr>
          <a:xfrm>
            <a:off x="698140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4" name="Скругленный прямоугольник 233"/>
          <p:cNvSpPr/>
          <p:nvPr/>
        </p:nvSpPr>
        <p:spPr>
          <a:xfrm>
            <a:off x="6981409" y="1973415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5" name="Скругленный прямоугольник 234"/>
          <p:cNvSpPr/>
          <p:nvPr/>
        </p:nvSpPr>
        <p:spPr>
          <a:xfrm>
            <a:off x="698140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6" name="Скругленный прямоугольник 235"/>
          <p:cNvSpPr/>
          <p:nvPr/>
        </p:nvSpPr>
        <p:spPr>
          <a:xfrm>
            <a:off x="698140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7" name="Скругленный прямоугольник 236"/>
          <p:cNvSpPr/>
          <p:nvPr/>
        </p:nvSpPr>
        <p:spPr>
          <a:xfrm>
            <a:off x="6981409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8" name="Скругленный прямоугольник 237"/>
          <p:cNvSpPr/>
          <p:nvPr/>
        </p:nvSpPr>
        <p:spPr>
          <a:xfrm>
            <a:off x="6981409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9" name="Скругленный прямоугольник 238"/>
          <p:cNvSpPr/>
          <p:nvPr/>
        </p:nvSpPr>
        <p:spPr>
          <a:xfrm>
            <a:off x="6981409" y="6127769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0" name="Скругленный прямоугольник 239"/>
          <p:cNvSpPr/>
          <p:nvPr/>
        </p:nvSpPr>
        <p:spPr>
          <a:xfrm>
            <a:off x="8137406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1" name="Скругленный прямоугольник 240"/>
          <p:cNvSpPr/>
          <p:nvPr/>
        </p:nvSpPr>
        <p:spPr>
          <a:xfrm>
            <a:off x="8137406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2" name="Скругленный прямоугольник 241"/>
          <p:cNvSpPr/>
          <p:nvPr/>
        </p:nvSpPr>
        <p:spPr>
          <a:xfrm>
            <a:off x="8137406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3" name="Скругленный прямоугольник 242"/>
          <p:cNvSpPr/>
          <p:nvPr/>
        </p:nvSpPr>
        <p:spPr>
          <a:xfrm>
            <a:off x="8143239" y="409849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4" name="Скругленный прямоугольник 243"/>
          <p:cNvSpPr/>
          <p:nvPr/>
        </p:nvSpPr>
        <p:spPr>
          <a:xfrm>
            <a:off x="8137406" y="464893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5" name="Скругленный прямоугольник 244"/>
          <p:cNvSpPr/>
          <p:nvPr/>
        </p:nvSpPr>
        <p:spPr>
          <a:xfrm>
            <a:off x="8137406" y="519761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" name="TextBox 245"/>
          <p:cNvSpPr txBox="1"/>
          <p:nvPr/>
        </p:nvSpPr>
        <p:spPr>
          <a:xfrm>
            <a:off x="3643306" y="2177455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47" name="TextBox 246"/>
          <p:cNvSpPr txBox="1"/>
          <p:nvPr/>
        </p:nvSpPr>
        <p:spPr>
          <a:xfrm>
            <a:off x="4786314" y="1659662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248" name="TextBox 247"/>
          <p:cNvSpPr txBox="1"/>
          <p:nvPr/>
        </p:nvSpPr>
        <p:spPr>
          <a:xfrm>
            <a:off x="5946109" y="3213807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249" name="TextBox 248"/>
          <p:cNvSpPr txBox="1"/>
          <p:nvPr/>
        </p:nvSpPr>
        <p:spPr>
          <a:xfrm>
            <a:off x="7072330" y="1643050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250" name="TextBox 249"/>
          <p:cNvSpPr txBox="1"/>
          <p:nvPr/>
        </p:nvSpPr>
        <p:spPr>
          <a:xfrm>
            <a:off x="8286776" y="1660726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251" name="Скругленный прямоугольник 250"/>
          <p:cNvSpPr/>
          <p:nvPr/>
        </p:nvSpPr>
        <p:spPr>
          <a:xfrm>
            <a:off x="235742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2" name="Скругленный прямоугольник 251"/>
          <p:cNvSpPr/>
          <p:nvPr/>
        </p:nvSpPr>
        <p:spPr>
          <a:xfrm>
            <a:off x="2357422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3" name="Скругленный прямоугольник 252"/>
          <p:cNvSpPr/>
          <p:nvPr/>
        </p:nvSpPr>
        <p:spPr>
          <a:xfrm>
            <a:off x="2357422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4" name="Скругленный прямоугольник 253"/>
          <p:cNvSpPr/>
          <p:nvPr/>
        </p:nvSpPr>
        <p:spPr>
          <a:xfrm>
            <a:off x="2357422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tx1"/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5" name="Скругленный прямоугольник 254"/>
          <p:cNvSpPr/>
          <p:nvPr/>
        </p:nvSpPr>
        <p:spPr>
          <a:xfrm>
            <a:off x="235742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6" name="Скругленный прямоугольник 255"/>
          <p:cNvSpPr/>
          <p:nvPr/>
        </p:nvSpPr>
        <p:spPr>
          <a:xfrm>
            <a:off x="235742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7" name="TextBox 256"/>
          <p:cNvSpPr txBox="1"/>
          <p:nvPr/>
        </p:nvSpPr>
        <p:spPr>
          <a:xfrm>
            <a:off x="2514177" y="1677389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58" name="TextBox 257"/>
          <p:cNvSpPr txBox="1"/>
          <p:nvPr/>
        </p:nvSpPr>
        <p:spPr>
          <a:xfrm>
            <a:off x="2071670" y="3571876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259" name="TextBox 258"/>
          <p:cNvSpPr txBox="1"/>
          <p:nvPr/>
        </p:nvSpPr>
        <p:spPr>
          <a:xfrm>
            <a:off x="2500298" y="2071678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г</a:t>
            </a:r>
          </a:p>
        </p:txBody>
      </p:sp>
      <p:sp>
        <p:nvSpPr>
          <p:cNvPr id="260" name="TextBox 259"/>
          <p:cNvSpPr txBox="1"/>
          <p:nvPr/>
        </p:nvSpPr>
        <p:spPr>
          <a:xfrm>
            <a:off x="2500298" y="257174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р</a:t>
            </a:r>
          </a:p>
        </p:txBody>
      </p:sp>
      <p:sp>
        <p:nvSpPr>
          <p:cNvPr id="261" name="TextBox 260"/>
          <p:cNvSpPr txBox="1"/>
          <p:nvPr/>
        </p:nvSpPr>
        <p:spPr>
          <a:xfrm>
            <a:off x="2500298" y="307181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у</a:t>
            </a:r>
          </a:p>
        </p:txBody>
      </p:sp>
      <p:sp>
        <p:nvSpPr>
          <p:cNvPr id="262" name="TextBox 261"/>
          <p:cNvSpPr txBox="1"/>
          <p:nvPr/>
        </p:nvSpPr>
        <p:spPr>
          <a:xfrm>
            <a:off x="2500298" y="357187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263" name="TextBox 262"/>
          <p:cNvSpPr txBox="1"/>
          <p:nvPr/>
        </p:nvSpPr>
        <p:spPr>
          <a:xfrm>
            <a:off x="2500298" y="4071942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264" name="TextBox 263"/>
          <p:cNvSpPr txBox="1"/>
          <p:nvPr/>
        </p:nvSpPr>
        <p:spPr>
          <a:xfrm>
            <a:off x="2500298" y="4572008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ь</a:t>
            </a:r>
          </a:p>
        </p:txBody>
      </p:sp>
      <p:sp>
        <p:nvSpPr>
          <p:cNvPr id="265" name="TextBox 264"/>
          <p:cNvSpPr txBox="1"/>
          <p:nvPr/>
        </p:nvSpPr>
        <p:spPr>
          <a:xfrm>
            <a:off x="3643306" y="257174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з</a:t>
            </a:r>
          </a:p>
        </p:txBody>
      </p:sp>
      <p:sp>
        <p:nvSpPr>
          <p:cNvPr id="266" name="TextBox 265"/>
          <p:cNvSpPr txBox="1"/>
          <p:nvPr/>
        </p:nvSpPr>
        <p:spPr>
          <a:xfrm>
            <a:off x="3643306" y="307181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л</a:t>
            </a:r>
          </a:p>
        </p:txBody>
      </p:sp>
      <p:sp>
        <p:nvSpPr>
          <p:cNvPr id="267" name="TextBox 266"/>
          <p:cNvSpPr txBox="1"/>
          <p:nvPr/>
        </p:nvSpPr>
        <p:spPr>
          <a:xfrm>
            <a:off x="3643306" y="357187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о</a:t>
            </a:r>
          </a:p>
        </p:txBody>
      </p:sp>
      <p:sp>
        <p:nvSpPr>
          <p:cNvPr id="268" name="TextBox 267"/>
          <p:cNvSpPr txBox="1"/>
          <p:nvPr/>
        </p:nvSpPr>
        <p:spPr>
          <a:xfrm>
            <a:off x="3643306" y="4071942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269" name="TextBox 268"/>
          <p:cNvSpPr txBox="1"/>
          <p:nvPr/>
        </p:nvSpPr>
        <p:spPr>
          <a:xfrm>
            <a:off x="3643306" y="464344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270" name="Скругленный прямоугольник 269"/>
          <p:cNvSpPr/>
          <p:nvPr/>
        </p:nvSpPr>
        <p:spPr>
          <a:xfrm>
            <a:off x="3510172" y="513155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1" name="TextBox 270"/>
          <p:cNvSpPr txBox="1"/>
          <p:nvPr/>
        </p:nvSpPr>
        <p:spPr>
          <a:xfrm>
            <a:off x="3655276" y="513557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ь</a:t>
            </a:r>
          </a:p>
        </p:txBody>
      </p:sp>
      <p:sp>
        <p:nvSpPr>
          <p:cNvPr id="272" name="Скругленный прямоугольник 271"/>
          <p:cNvSpPr/>
          <p:nvPr/>
        </p:nvSpPr>
        <p:spPr>
          <a:xfrm>
            <a:off x="4669415" y="512298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latin typeface="Comic Sans MS" panose="030F0702030302020204" pitchFamily="66" charset="0"/>
            </a:endParaRPr>
          </a:p>
        </p:txBody>
      </p:sp>
      <p:sp>
        <p:nvSpPr>
          <p:cNvPr id="273" name="TextBox 272"/>
          <p:cNvSpPr txBox="1"/>
          <p:nvPr/>
        </p:nvSpPr>
        <p:spPr>
          <a:xfrm>
            <a:off x="4786314" y="2071678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р</a:t>
            </a:r>
          </a:p>
        </p:txBody>
      </p:sp>
      <p:sp>
        <p:nvSpPr>
          <p:cNvPr id="274" name="TextBox 273"/>
          <p:cNvSpPr txBox="1"/>
          <p:nvPr/>
        </p:nvSpPr>
        <p:spPr>
          <a:xfrm>
            <a:off x="4786314" y="257174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а</a:t>
            </a:r>
          </a:p>
        </p:txBody>
      </p:sp>
      <p:sp>
        <p:nvSpPr>
          <p:cNvPr id="275" name="TextBox 274"/>
          <p:cNvSpPr txBox="1"/>
          <p:nvPr/>
        </p:nvSpPr>
        <p:spPr>
          <a:xfrm>
            <a:off x="4786314" y="307181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>
                <a:latin typeface="Comic Sans MS" panose="030F0702030302020204" pitchFamily="66" charset="0"/>
              </a:rPr>
              <a:t>д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sp>
        <p:nvSpPr>
          <p:cNvPr id="276" name="TextBox 275"/>
          <p:cNvSpPr txBox="1"/>
          <p:nvPr/>
        </p:nvSpPr>
        <p:spPr>
          <a:xfrm>
            <a:off x="4786314" y="357187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о</a:t>
            </a:r>
          </a:p>
        </p:txBody>
      </p:sp>
      <p:sp>
        <p:nvSpPr>
          <p:cNvPr id="277" name="TextBox 276"/>
          <p:cNvSpPr txBox="1"/>
          <p:nvPr/>
        </p:nvSpPr>
        <p:spPr>
          <a:xfrm>
            <a:off x="4786314" y="4071942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278" name="TextBox 277"/>
          <p:cNvSpPr txBox="1"/>
          <p:nvPr/>
        </p:nvSpPr>
        <p:spPr>
          <a:xfrm>
            <a:off x="4786314" y="464344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279" name="TextBox 278"/>
          <p:cNvSpPr txBox="1"/>
          <p:nvPr/>
        </p:nvSpPr>
        <p:spPr>
          <a:xfrm>
            <a:off x="4763583" y="513155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ь</a:t>
            </a:r>
          </a:p>
        </p:txBody>
      </p:sp>
      <p:sp>
        <p:nvSpPr>
          <p:cNvPr id="280" name="TextBox 279"/>
          <p:cNvSpPr txBox="1"/>
          <p:nvPr/>
        </p:nvSpPr>
        <p:spPr>
          <a:xfrm>
            <a:off x="5936240" y="3573367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281" name="TextBox 280"/>
          <p:cNvSpPr txBox="1"/>
          <p:nvPr/>
        </p:nvSpPr>
        <p:spPr>
          <a:xfrm>
            <a:off x="5936240" y="4073433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282" name="TextBox 281"/>
          <p:cNvSpPr txBox="1"/>
          <p:nvPr/>
        </p:nvSpPr>
        <p:spPr>
          <a:xfrm>
            <a:off x="5936240" y="4644937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р</a:t>
            </a:r>
          </a:p>
        </p:txBody>
      </p:sp>
      <p:sp>
        <p:nvSpPr>
          <p:cNvPr id="283" name="TextBox 282"/>
          <p:cNvSpPr txBox="1"/>
          <p:nvPr/>
        </p:nvSpPr>
        <p:spPr>
          <a:xfrm>
            <a:off x="5936240" y="5145003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а</a:t>
            </a:r>
          </a:p>
        </p:txBody>
      </p:sp>
      <p:sp>
        <p:nvSpPr>
          <p:cNvPr id="284" name="TextBox 283"/>
          <p:cNvSpPr txBox="1"/>
          <p:nvPr/>
        </p:nvSpPr>
        <p:spPr>
          <a:xfrm>
            <a:off x="5936240" y="5645069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х</a:t>
            </a:r>
          </a:p>
        </p:txBody>
      </p:sp>
      <p:sp>
        <p:nvSpPr>
          <p:cNvPr id="285" name="TextBox 284"/>
          <p:cNvSpPr txBox="1"/>
          <p:nvPr/>
        </p:nvSpPr>
        <p:spPr>
          <a:xfrm>
            <a:off x="7100817" y="2073169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у</a:t>
            </a:r>
          </a:p>
        </p:txBody>
      </p:sp>
      <p:sp>
        <p:nvSpPr>
          <p:cNvPr id="286" name="TextBox 285"/>
          <p:cNvSpPr txBox="1"/>
          <p:nvPr/>
        </p:nvSpPr>
        <p:spPr>
          <a:xfrm>
            <a:off x="7121695" y="2576968"/>
            <a:ext cx="37875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д</a:t>
            </a:r>
          </a:p>
        </p:txBody>
      </p:sp>
      <p:sp>
        <p:nvSpPr>
          <p:cNvPr id="287" name="TextBox 286"/>
          <p:cNvSpPr txBox="1"/>
          <p:nvPr/>
        </p:nvSpPr>
        <p:spPr>
          <a:xfrm>
            <a:off x="7104250" y="3108784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и</a:t>
            </a:r>
          </a:p>
        </p:txBody>
      </p:sp>
      <p:sp>
        <p:nvSpPr>
          <p:cNvPr id="288" name="TextBox 287"/>
          <p:cNvSpPr txBox="1"/>
          <p:nvPr/>
        </p:nvSpPr>
        <p:spPr>
          <a:xfrm>
            <a:off x="7103165" y="3641852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в</a:t>
            </a:r>
          </a:p>
        </p:txBody>
      </p:sp>
      <p:sp>
        <p:nvSpPr>
          <p:cNvPr id="289" name="TextBox 288"/>
          <p:cNvSpPr txBox="1"/>
          <p:nvPr/>
        </p:nvSpPr>
        <p:spPr>
          <a:xfrm>
            <a:off x="7109825" y="4157793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л</a:t>
            </a:r>
          </a:p>
        </p:txBody>
      </p:sp>
      <p:sp>
        <p:nvSpPr>
          <p:cNvPr id="290" name="TextBox 289"/>
          <p:cNvSpPr txBox="1"/>
          <p:nvPr/>
        </p:nvSpPr>
        <p:spPr>
          <a:xfrm>
            <a:off x="7099732" y="4665797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е</a:t>
            </a:r>
          </a:p>
        </p:txBody>
      </p:sp>
      <p:sp>
        <p:nvSpPr>
          <p:cNvPr id="291" name="TextBox 290"/>
          <p:cNvSpPr txBox="1"/>
          <p:nvPr/>
        </p:nvSpPr>
        <p:spPr>
          <a:xfrm>
            <a:off x="7099732" y="5178005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н</a:t>
            </a:r>
          </a:p>
        </p:txBody>
      </p:sp>
      <p:sp>
        <p:nvSpPr>
          <p:cNvPr id="292" name="TextBox 291"/>
          <p:cNvSpPr txBox="1"/>
          <p:nvPr/>
        </p:nvSpPr>
        <p:spPr>
          <a:xfrm>
            <a:off x="7103165" y="5713554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и</a:t>
            </a:r>
          </a:p>
        </p:txBody>
      </p:sp>
      <p:sp>
        <p:nvSpPr>
          <p:cNvPr id="293" name="TextBox 292"/>
          <p:cNvSpPr txBox="1"/>
          <p:nvPr/>
        </p:nvSpPr>
        <p:spPr>
          <a:xfrm>
            <a:off x="7103165" y="6213620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е</a:t>
            </a:r>
          </a:p>
        </p:txBody>
      </p:sp>
      <p:pic>
        <p:nvPicPr>
          <p:cNvPr id="306" name="Рисунок 30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2" t="3061" r="8799" b="10422"/>
          <a:stretch/>
        </p:blipFill>
        <p:spPr>
          <a:xfrm>
            <a:off x="2032557" y="585739"/>
            <a:ext cx="1206882" cy="1206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" name="Рисунок 30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596" y="975555"/>
            <a:ext cx="1270809" cy="13842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" name="Рисунок 30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069" y="731401"/>
            <a:ext cx="1296217" cy="10587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9" name="Рисунок 30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221" y="2264542"/>
            <a:ext cx="1182109" cy="11223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0" name="Рисунок 30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688" y="559918"/>
            <a:ext cx="1036642" cy="11509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6" name="Управляющая кнопка: &quot;Вперед&quot; или &quot;Следующий&quot; 9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16AF6BC-CE09-4CB6-B974-F1DF92B208BC}"/>
              </a:ext>
            </a:extLst>
          </p:cNvPr>
          <p:cNvSpPr/>
          <p:nvPr/>
        </p:nvSpPr>
        <p:spPr>
          <a:xfrm>
            <a:off x="8224899" y="6096512"/>
            <a:ext cx="542969" cy="428832"/>
          </a:xfrm>
          <a:prstGeom prst="actionButtonForwardNex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3"/>
                  </p:tgtEl>
                </p:cond>
              </p:nextCondLst>
            </p:seq>
          </p:childTnLst>
        </p:cTn>
      </p:par>
    </p:tnLst>
    <p:bldLst>
      <p:bldP spid="56" grpId="0" animBg="1"/>
      <p:bldP spid="285" grpId="0"/>
      <p:bldP spid="286" grpId="0"/>
      <p:bldP spid="287" grpId="0"/>
      <p:bldP spid="288" grpId="0"/>
      <p:bldP spid="289" grpId="0"/>
      <p:bldP spid="290" grpId="0"/>
      <p:bldP spid="291" grpId="0"/>
      <p:bldP spid="292" grpId="0"/>
      <p:bldP spid="29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9" name="Picture 12" descr="Голубой фон для презентации - 120 фото - Все про PowerPoi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80"/>
          <a:stretch/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132954" y="4643446"/>
            <a:ext cx="2065307" cy="206210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Comic Sans MS" panose="030F0702030302020204" pitchFamily="66" charset="0"/>
              </a:rPr>
              <a:t>6. Говорят, что на поляну приземлились марсиане. </a:t>
            </a:r>
          </a:p>
          <a:p>
            <a:r>
              <a:rPr lang="ru-RU" sz="1600" dirty="0">
                <a:latin typeface="Comic Sans MS" panose="030F0702030302020204" pitchFamily="66" charset="0"/>
              </a:rPr>
              <a:t>Гном спешит увидеть сам: кто же там и что же там?</a:t>
            </a:r>
          </a:p>
        </p:txBody>
      </p:sp>
      <p:pic>
        <p:nvPicPr>
          <p:cNvPr id="114" name="Рисунок 1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" y="44624"/>
            <a:ext cx="1331640" cy="1168374"/>
          </a:xfrm>
          <a:prstGeom prst="rect">
            <a:avLst/>
          </a:prstGeom>
        </p:spPr>
      </p:pic>
      <p:sp>
        <p:nvSpPr>
          <p:cNvPr id="117" name="TextBox 116"/>
          <p:cNvSpPr txBox="1"/>
          <p:nvPr/>
        </p:nvSpPr>
        <p:spPr>
          <a:xfrm>
            <a:off x="2632404" y="0"/>
            <a:ext cx="5207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n w="0">
                  <a:solidFill>
                    <a:schemeClr val="tx1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Comic Sans MS" panose="030F0702030302020204" pitchFamily="66" charset="0"/>
              </a:rPr>
              <a:t>Угадай эмоцию</a:t>
            </a:r>
          </a:p>
        </p:txBody>
      </p:sp>
      <p:sp>
        <p:nvSpPr>
          <p:cNvPr id="346" name="Скругленный прямоугольник 345"/>
          <p:cNvSpPr/>
          <p:nvPr/>
        </p:nvSpPr>
        <p:spPr>
          <a:xfrm>
            <a:off x="351341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7" name="Скругленный прямоугольник 346"/>
          <p:cNvSpPr/>
          <p:nvPr/>
        </p:nvSpPr>
        <p:spPr>
          <a:xfrm>
            <a:off x="2935420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8" name="Скругленный прямоугольник 347"/>
          <p:cNvSpPr/>
          <p:nvPr/>
        </p:nvSpPr>
        <p:spPr>
          <a:xfrm>
            <a:off x="4091417" y="35209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9" name="Скругленный прямоугольник 348"/>
          <p:cNvSpPr/>
          <p:nvPr/>
        </p:nvSpPr>
        <p:spPr>
          <a:xfrm>
            <a:off x="4669415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0" name="Скругленный прямоугольник 349"/>
          <p:cNvSpPr/>
          <p:nvPr/>
        </p:nvSpPr>
        <p:spPr>
          <a:xfrm>
            <a:off x="5247414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1" name="Скругленный прямоугольник 350"/>
          <p:cNvSpPr/>
          <p:nvPr/>
        </p:nvSpPr>
        <p:spPr>
          <a:xfrm>
            <a:off x="582541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2" name="Скругленный прямоугольник 351"/>
          <p:cNvSpPr/>
          <p:nvPr/>
        </p:nvSpPr>
        <p:spPr>
          <a:xfrm>
            <a:off x="6403411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3" name="Скругленный прямоугольник 352"/>
          <p:cNvSpPr/>
          <p:nvPr/>
        </p:nvSpPr>
        <p:spPr>
          <a:xfrm>
            <a:off x="698140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4" name="Скругленный прямоугольник 353"/>
          <p:cNvSpPr/>
          <p:nvPr/>
        </p:nvSpPr>
        <p:spPr>
          <a:xfrm>
            <a:off x="755940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5" name="Скругленный прямоугольник 354"/>
          <p:cNvSpPr/>
          <p:nvPr/>
        </p:nvSpPr>
        <p:spPr>
          <a:xfrm>
            <a:off x="8137406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6" name="Скругленный прямоугольник 355"/>
          <p:cNvSpPr/>
          <p:nvPr/>
        </p:nvSpPr>
        <p:spPr>
          <a:xfrm>
            <a:off x="351341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7" name="Скругленный прямоугольник 356"/>
          <p:cNvSpPr/>
          <p:nvPr/>
        </p:nvSpPr>
        <p:spPr>
          <a:xfrm>
            <a:off x="351341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8" name="Скругленный прямоугольник 357"/>
          <p:cNvSpPr/>
          <p:nvPr/>
        </p:nvSpPr>
        <p:spPr>
          <a:xfrm>
            <a:off x="351341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9" name="Скругленный прямоугольник 358"/>
          <p:cNvSpPr/>
          <p:nvPr/>
        </p:nvSpPr>
        <p:spPr>
          <a:xfrm>
            <a:off x="351341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0" name="Скругленный прямоугольник 359"/>
          <p:cNvSpPr/>
          <p:nvPr/>
        </p:nvSpPr>
        <p:spPr>
          <a:xfrm>
            <a:off x="4669415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1" name="Скругленный прямоугольник 360"/>
          <p:cNvSpPr/>
          <p:nvPr/>
        </p:nvSpPr>
        <p:spPr>
          <a:xfrm>
            <a:off x="4669415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2" name="Скругленный прямоугольник 361"/>
          <p:cNvSpPr/>
          <p:nvPr/>
        </p:nvSpPr>
        <p:spPr>
          <a:xfrm>
            <a:off x="4669415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3" name="Скругленный прямоугольник 362"/>
          <p:cNvSpPr/>
          <p:nvPr/>
        </p:nvSpPr>
        <p:spPr>
          <a:xfrm>
            <a:off x="4669415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4" name="Скругленный прямоугольник 363"/>
          <p:cNvSpPr/>
          <p:nvPr/>
        </p:nvSpPr>
        <p:spPr>
          <a:xfrm>
            <a:off x="4669415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5" name="Скругленный прямоугольник 364"/>
          <p:cNvSpPr/>
          <p:nvPr/>
        </p:nvSpPr>
        <p:spPr>
          <a:xfrm>
            <a:off x="582541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omic Sans MS" panose="030F0702030302020204" pitchFamily="66" charset="0"/>
            </a:endParaRPr>
          </a:p>
        </p:txBody>
      </p:sp>
      <p:sp>
        <p:nvSpPr>
          <p:cNvPr id="366" name="Скругленный прямоугольник 365"/>
          <p:cNvSpPr/>
          <p:nvPr/>
        </p:nvSpPr>
        <p:spPr>
          <a:xfrm>
            <a:off x="582541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7" name="Скругленный прямоугольник 366"/>
          <p:cNvSpPr/>
          <p:nvPr/>
        </p:nvSpPr>
        <p:spPr>
          <a:xfrm>
            <a:off x="5825412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8" name="Скругленный прямоугольник 367"/>
          <p:cNvSpPr/>
          <p:nvPr/>
        </p:nvSpPr>
        <p:spPr>
          <a:xfrm>
            <a:off x="5825412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9" name="Скругленный прямоугольник 368"/>
          <p:cNvSpPr/>
          <p:nvPr/>
        </p:nvSpPr>
        <p:spPr>
          <a:xfrm>
            <a:off x="698140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0" name="Скругленный прямоугольник 369"/>
          <p:cNvSpPr/>
          <p:nvPr/>
        </p:nvSpPr>
        <p:spPr>
          <a:xfrm>
            <a:off x="698140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1" name="Скругленный прямоугольник 370"/>
          <p:cNvSpPr/>
          <p:nvPr/>
        </p:nvSpPr>
        <p:spPr>
          <a:xfrm>
            <a:off x="6981409" y="1973415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2" name="Скругленный прямоугольник 371"/>
          <p:cNvSpPr/>
          <p:nvPr/>
        </p:nvSpPr>
        <p:spPr>
          <a:xfrm>
            <a:off x="698140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3" name="Скругленный прямоугольник 372"/>
          <p:cNvSpPr/>
          <p:nvPr/>
        </p:nvSpPr>
        <p:spPr>
          <a:xfrm>
            <a:off x="698140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4" name="Скругленный прямоугольник 373"/>
          <p:cNvSpPr/>
          <p:nvPr/>
        </p:nvSpPr>
        <p:spPr>
          <a:xfrm>
            <a:off x="6981409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5" name="Скругленный прямоугольник 374"/>
          <p:cNvSpPr/>
          <p:nvPr/>
        </p:nvSpPr>
        <p:spPr>
          <a:xfrm>
            <a:off x="6981409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6" name="Скругленный прямоугольник 375"/>
          <p:cNvSpPr/>
          <p:nvPr/>
        </p:nvSpPr>
        <p:spPr>
          <a:xfrm>
            <a:off x="6981409" y="6127769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7" name="Скругленный прямоугольник 376"/>
          <p:cNvSpPr/>
          <p:nvPr/>
        </p:nvSpPr>
        <p:spPr>
          <a:xfrm>
            <a:off x="8137406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8" name="Скругленный прямоугольник 377"/>
          <p:cNvSpPr/>
          <p:nvPr/>
        </p:nvSpPr>
        <p:spPr>
          <a:xfrm>
            <a:off x="8137406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9" name="Скругленный прямоугольник 378"/>
          <p:cNvSpPr/>
          <p:nvPr/>
        </p:nvSpPr>
        <p:spPr>
          <a:xfrm>
            <a:off x="8137406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0" name="Скругленный прямоугольник 379"/>
          <p:cNvSpPr/>
          <p:nvPr/>
        </p:nvSpPr>
        <p:spPr>
          <a:xfrm>
            <a:off x="8143239" y="409849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1" name="Скругленный прямоугольник 380"/>
          <p:cNvSpPr/>
          <p:nvPr/>
        </p:nvSpPr>
        <p:spPr>
          <a:xfrm>
            <a:off x="8137406" y="464893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2" name="Скругленный прямоугольник 381"/>
          <p:cNvSpPr/>
          <p:nvPr/>
        </p:nvSpPr>
        <p:spPr>
          <a:xfrm>
            <a:off x="8137406" y="519761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3" name="TextBox 382"/>
          <p:cNvSpPr txBox="1"/>
          <p:nvPr/>
        </p:nvSpPr>
        <p:spPr>
          <a:xfrm>
            <a:off x="3643306" y="2177455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384" name="TextBox 383"/>
          <p:cNvSpPr txBox="1"/>
          <p:nvPr/>
        </p:nvSpPr>
        <p:spPr>
          <a:xfrm>
            <a:off x="4786314" y="1659662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85" name="TextBox 384"/>
          <p:cNvSpPr txBox="1"/>
          <p:nvPr/>
        </p:nvSpPr>
        <p:spPr>
          <a:xfrm>
            <a:off x="5946109" y="3213807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386" name="TextBox 385"/>
          <p:cNvSpPr txBox="1"/>
          <p:nvPr/>
        </p:nvSpPr>
        <p:spPr>
          <a:xfrm>
            <a:off x="7072330" y="1643050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387" name="TextBox 386"/>
          <p:cNvSpPr txBox="1"/>
          <p:nvPr/>
        </p:nvSpPr>
        <p:spPr>
          <a:xfrm>
            <a:off x="8286776" y="1660726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388" name="Скругленный прямоугольник 387"/>
          <p:cNvSpPr/>
          <p:nvPr/>
        </p:nvSpPr>
        <p:spPr>
          <a:xfrm>
            <a:off x="235742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89" name="Скругленный прямоугольник 388"/>
          <p:cNvSpPr/>
          <p:nvPr/>
        </p:nvSpPr>
        <p:spPr>
          <a:xfrm>
            <a:off x="2357422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90" name="Скругленный прямоугольник 389"/>
          <p:cNvSpPr/>
          <p:nvPr/>
        </p:nvSpPr>
        <p:spPr>
          <a:xfrm>
            <a:off x="2357422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91" name="Скругленный прямоугольник 390"/>
          <p:cNvSpPr/>
          <p:nvPr/>
        </p:nvSpPr>
        <p:spPr>
          <a:xfrm>
            <a:off x="2357422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tx1"/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92" name="Скругленный прямоугольник 391"/>
          <p:cNvSpPr/>
          <p:nvPr/>
        </p:nvSpPr>
        <p:spPr>
          <a:xfrm>
            <a:off x="235742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93" name="Скругленный прямоугольник 392"/>
          <p:cNvSpPr/>
          <p:nvPr/>
        </p:nvSpPr>
        <p:spPr>
          <a:xfrm>
            <a:off x="235742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94" name="TextBox 393"/>
          <p:cNvSpPr txBox="1"/>
          <p:nvPr/>
        </p:nvSpPr>
        <p:spPr>
          <a:xfrm>
            <a:off x="2514177" y="1677389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395" name="TextBox 394"/>
          <p:cNvSpPr txBox="1"/>
          <p:nvPr/>
        </p:nvSpPr>
        <p:spPr>
          <a:xfrm>
            <a:off x="2071670" y="3571876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396" name="TextBox 395"/>
          <p:cNvSpPr txBox="1"/>
          <p:nvPr/>
        </p:nvSpPr>
        <p:spPr>
          <a:xfrm>
            <a:off x="2500298" y="2071678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г</a:t>
            </a:r>
          </a:p>
        </p:txBody>
      </p:sp>
      <p:sp>
        <p:nvSpPr>
          <p:cNvPr id="397" name="TextBox 396"/>
          <p:cNvSpPr txBox="1"/>
          <p:nvPr/>
        </p:nvSpPr>
        <p:spPr>
          <a:xfrm>
            <a:off x="2500298" y="257174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р</a:t>
            </a:r>
          </a:p>
        </p:txBody>
      </p:sp>
      <p:sp>
        <p:nvSpPr>
          <p:cNvPr id="398" name="TextBox 397"/>
          <p:cNvSpPr txBox="1"/>
          <p:nvPr/>
        </p:nvSpPr>
        <p:spPr>
          <a:xfrm>
            <a:off x="2500298" y="307181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у</a:t>
            </a:r>
          </a:p>
        </p:txBody>
      </p:sp>
      <p:sp>
        <p:nvSpPr>
          <p:cNvPr id="399" name="TextBox 398"/>
          <p:cNvSpPr txBox="1"/>
          <p:nvPr/>
        </p:nvSpPr>
        <p:spPr>
          <a:xfrm>
            <a:off x="2500298" y="357187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400" name="TextBox 399"/>
          <p:cNvSpPr txBox="1"/>
          <p:nvPr/>
        </p:nvSpPr>
        <p:spPr>
          <a:xfrm>
            <a:off x="2500298" y="4071942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401" name="TextBox 400"/>
          <p:cNvSpPr txBox="1"/>
          <p:nvPr/>
        </p:nvSpPr>
        <p:spPr>
          <a:xfrm>
            <a:off x="2500298" y="4572008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ь</a:t>
            </a:r>
          </a:p>
        </p:txBody>
      </p:sp>
      <p:sp>
        <p:nvSpPr>
          <p:cNvPr id="402" name="TextBox 401"/>
          <p:cNvSpPr txBox="1"/>
          <p:nvPr/>
        </p:nvSpPr>
        <p:spPr>
          <a:xfrm>
            <a:off x="3643306" y="257174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з</a:t>
            </a:r>
          </a:p>
        </p:txBody>
      </p:sp>
      <p:sp>
        <p:nvSpPr>
          <p:cNvPr id="403" name="TextBox 402"/>
          <p:cNvSpPr txBox="1"/>
          <p:nvPr/>
        </p:nvSpPr>
        <p:spPr>
          <a:xfrm>
            <a:off x="3643306" y="307181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л</a:t>
            </a:r>
          </a:p>
        </p:txBody>
      </p:sp>
      <p:sp>
        <p:nvSpPr>
          <p:cNvPr id="404" name="TextBox 403"/>
          <p:cNvSpPr txBox="1"/>
          <p:nvPr/>
        </p:nvSpPr>
        <p:spPr>
          <a:xfrm>
            <a:off x="3643306" y="357187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о</a:t>
            </a:r>
          </a:p>
        </p:txBody>
      </p:sp>
      <p:sp>
        <p:nvSpPr>
          <p:cNvPr id="405" name="TextBox 404"/>
          <p:cNvSpPr txBox="1"/>
          <p:nvPr/>
        </p:nvSpPr>
        <p:spPr>
          <a:xfrm>
            <a:off x="3643306" y="4071942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406" name="TextBox 405"/>
          <p:cNvSpPr txBox="1"/>
          <p:nvPr/>
        </p:nvSpPr>
        <p:spPr>
          <a:xfrm>
            <a:off x="3643306" y="464344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407" name="Скругленный прямоугольник 406"/>
          <p:cNvSpPr/>
          <p:nvPr/>
        </p:nvSpPr>
        <p:spPr>
          <a:xfrm>
            <a:off x="3510172" y="513155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8" name="TextBox 407"/>
          <p:cNvSpPr txBox="1"/>
          <p:nvPr/>
        </p:nvSpPr>
        <p:spPr>
          <a:xfrm>
            <a:off x="3655276" y="513557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ь</a:t>
            </a:r>
          </a:p>
        </p:txBody>
      </p:sp>
      <p:sp>
        <p:nvSpPr>
          <p:cNvPr id="409" name="Скругленный прямоугольник 408"/>
          <p:cNvSpPr/>
          <p:nvPr/>
        </p:nvSpPr>
        <p:spPr>
          <a:xfrm>
            <a:off x="4669415" y="512298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latin typeface="Comic Sans MS" panose="030F0702030302020204" pitchFamily="66" charset="0"/>
            </a:endParaRPr>
          </a:p>
        </p:txBody>
      </p:sp>
      <p:sp>
        <p:nvSpPr>
          <p:cNvPr id="410" name="TextBox 409"/>
          <p:cNvSpPr txBox="1"/>
          <p:nvPr/>
        </p:nvSpPr>
        <p:spPr>
          <a:xfrm>
            <a:off x="4786314" y="2071678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р</a:t>
            </a:r>
          </a:p>
        </p:txBody>
      </p:sp>
      <p:sp>
        <p:nvSpPr>
          <p:cNvPr id="411" name="TextBox 410"/>
          <p:cNvSpPr txBox="1"/>
          <p:nvPr/>
        </p:nvSpPr>
        <p:spPr>
          <a:xfrm>
            <a:off x="4786314" y="2571744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а</a:t>
            </a:r>
          </a:p>
        </p:txBody>
      </p:sp>
      <p:sp>
        <p:nvSpPr>
          <p:cNvPr id="412" name="TextBox 411"/>
          <p:cNvSpPr txBox="1"/>
          <p:nvPr/>
        </p:nvSpPr>
        <p:spPr>
          <a:xfrm>
            <a:off x="4786314" y="307181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>
                <a:latin typeface="Comic Sans MS" panose="030F0702030302020204" pitchFamily="66" charset="0"/>
              </a:rPr>
              <a:t>д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sp>
        <p:nvSpPr>
          <p:cNvPr id="413" name="TextBox 412"/>
          <p:cNvSpPr txBox="1"/>
          <p:nvPr/>
        </p:nvSpPr>
        <p:spPr>
          <a:xfrm>
            <a:off x="4786314" y="357187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о</a:t>
            </a:r>
          </a:p>
        </p:txBody>
      </p:sp>
      <p:sp>
        <p:nvSpPr>
          <p:cNvPr id="414" name="TextBox 413"/>
          <p:cNvSpPr txBox="1"/>
          <p:nvPr/>
        </p:nvSpPr>
        <p:spPr>
          <a:xfrm>
            <a:off x="4786314" y="4071942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415" name="TextBox 414"/>
          <p:cNvSpPr txBox="1"/>
          <p:nvPr/>
        </p:nvSpPr>
        <p:spPr>
          <a:xfrm>
            <a:off x="4786314" y="464344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416" name="TextBox 415"/>
          <p:cNvSpPr txBox="1"/>
          <p:nvPr/>
        </p:nvSpPr>
        <p:spPr>
          <a:xfrm>
            <a:off x="4763583" y="513155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ь</a:t>
            </a:r>
          </a:p>
        </p:txBody>
      </p:sp>
      <p:sp>
        <p:nvSpPr>
          <p:cNvPr id="417" name="TextBox 416"/>
          <p:cNvSpPr txBox="1"/>
          <p:nvPr/>
        </p:nvSpPr>
        <p:spPr>
          <a:xfrm>
            <a:off x="5936240" y="3573367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sp>
        <p:nvSpPr>
          <p:cNvPr id="418" name="TextBox 417"/>
          <p:cNvSpPr txBox="1"/>
          <p:nvPr/>
        </p:nvSpPr>
        <p:spPr>
          <a:xfrm>
            <a:off x="5936240" y="4073433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419" name="TextBox 418"/>
          <p:cNvSpPr txBox="1"/>
          <p:nvPr/>
        </p:nvSpPr>
        <p:spPr>
          <a:xfrm>
            <a:off x="5936240" y="4644937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р</a:t>
            </a:r>
          </a:p>
        </p:txBody>
      </p:sp>
      <p:sp>
        <p:nvSpPr>
          <p:cNvPr id="420" name="TextBox 419"/>
          <p:cNvSpPr txBox="1"/>
          <p:nvPr/>
        </p:nvSpPr>
        <p:spPr>
          <a:xfrm>
            <a:off x="5936240" y="5145003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а</a:t>
            </a:r>
          </a:p>
        </p:txBody>
      </p:sp>
      <p:sp>
        <p:nvSpPr>
          <p:cNvPr id="421" name="TextBox 420"/>
          <p:cNvSpPr txBox="1"/>
          <p:nvPr/>
        </p:nvSpPr>
        <p:spPr>
          <a:xfrm>
            <a:off x="5936240" y="5645069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х</a:t>
            </a:r>
          </a:p>
        </p:txBody>
      </p:sp>
      <p:sp>
        <p:nvSpPr>
          <p:cNvPr id="422" name="TextBox 421"/>
          <p:cNvSpPr txBox="1"/>
          <p:nvPr/>
        </p:nvSpPr>
        <p:spPr>
          <a:xfrm>
            <a:off x="7100817" y="2073169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у</a:t>
            </a:r>
          </a:p>
        </p:txBody>
      </p:sp>
      <p:sp>
        <p:nvSpPr>
          <p:cNvPr id="423" name="TextBox 422"/>
          <p:cNvSpPr txBox="1"/>
          <p:nvPr/>
        </p:nvSpPr>
        <p:spPr>
          <a:xfrm>
            <a:off x="7121695" y="2576968"/>
            <a:ext cx="37875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д</a:t>
            </a:r>
          </a:p>
        </p:txBody>
      </p:sp>
      <p:sp>
        <p:nvSpPr>
          <p:cNvPr id="424" name="TextBox 423"/>
          <p:cNvSpPr txBox="1"/>
          <p:nvPr/>
        </p:nvSpPr>
        <p:spPr>
          <a:xfrm>
            <a:off x="7104250" y="3108784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и</a:t>
            </a:r>
          </a:p>
        </p:txBody>
      </p:sp>
      <p:sp>
        <p:nvSpPr>
          <p:cNvPr id="425" name="TextBox 424"/>
          <p:cNvSpPr txBox="1"/>
          <p:nvPr/>
        </p:nvSpPr>
        <p:spPr>
          <a:xfrm>
            <a:off x="7103165" y="3641852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в</a:t>
            </a:r>
          </a:p>
        </p:txBody>
      </p:sp>
      <p:sp>
        <p:nvSpPr>
          <p:cNvPr id="426" name="TextBox 425"/>
          <p:cNvSpPr txBox="1"/>
          <p:nvPr/>
        </p:nvSpPr>
        <p:spPr>
          <a:xfrm>
            <a:off x="7109825" y="4157793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л</a:t>
            </a:r>
          </a:p>
        </p:txBody>
      </p:sp>
      <p:sp>
        <p:nvSpPr>
          <p:cNvPr id="427" name="TextBox 426"/>
          <p:cNvSpPr txBox="1"/>
          <p:nvPr/>
        </p:nvSpPr>
        <p:spPr>
          <a:xfrm>
            <a:off x="7099732" y="4665797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е</a:t>
            </a:r>
          </a:p>
        </p:txBody>
      </p:sp>
      <p:sp>
        <p:nvSpPr>
          <p:cNvPr id="428" name="TextBox 427"/>
          <p:cNvSpPr txBox="1"/>
          <p:nvPr/>
        </p:nvSpPr>
        <p:spPr>
          <a:xfrm>
            <a:off x="7099732" y="5178005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н</a:t>
            </a:r>
          </a:p>
        </p:txBody>
      </p:sp>
      <p:sp>
        <p:nvSpPr>
          <p:cNvPr id="429" name="TextBox 428"/>
          <p:cNvSpPr txBox="1"/>
          <p:nvPr/>
        </p:nvSpPr>
        <p:spPr>
          <a:xfrm>
            <a:off x="7103165" y="5713554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и</a:t>
            </a:r>
          </a:p>
        </p:txBody>
      </p:sp>
      <p:sp>
        <p:nvSpPr>
          <p:cNvPr id="430" name="TextBox 429"/>
          <p:cNvSpPr txBox="1"/>
          <p:nvPr/>
        </p:nvSpPr>
        <p:spPr>
          <a:xfrm>
            <a:off x="7103165" y="6213620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е</a:t>
            </a:r>
          </a:p>
        </p:txBody>
      </p:sp>
      <p:sp>
        <p:nvSpPr>
          <p:cNvPr id="431" name="TextBox 430"/>
          <p:cNvSpPr txBox="1"/>
          <p:nvPr/>
        </p:nvSpPr>
        <p:spPr>
          <a:xfrm>
            <a:off x="8292609" y="2106171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и</a:t>
            </a:r>
          </a:p>
        </p:txBody>
      </p:sp>
      <p:sp>
        <p:nvSpPr>
          <p:cNvPr id="432" name="TextBox 431"/>
          <p:cNvSpPr txBox="1"/>
          <p:nvPr/>
        </p:nvSpPr>
        <p:spPr>
          <a:xfrm>
            <a:off x="8292609" y="2606237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н</a:t>
            </a:r>
          </a:p>
        </p:txBody>
      </p:sp>
      <p:sp>
        <p:nvSpPr>
          <p:cNvPr id="433" name="TextBox 432"/>
          <p:cNvSpPr txBox="1"/>
          <p:nvPr/>
        </p:nvSpPr>
        <p:spPr>
          <a:xfrm>
            <a:off x="8292609" y="3106303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т</a:t>
            </a:r>
          </a:p>
        </p:txBody>
      </p:sp>
      <p:sp>
        <p:nvSpPr>
          <p:cNvPr id="434" name="TextBox 433"/>
          <p:cNvSpPr txBox="1"/>
          <p:nvPr/>
        </p:nvSpPr>
        <p:spPr>
          <a:xfrm>
            <a:off x="8292609" y="3606369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е</a:t>
            </a:r>
          </a:p>
        </p:txBody>
      </p:sp>
      <p:sp>
        <p:nvSpPr>
          <p:cNvPr id="435" name="TextBox 434"/>
          <p:cNvSpPr txBox="1"/>
          <p:nvPr/>
        </p:nvSpPr>
        <p:spPr>
          <a:xfrm>
            <a:off x="8292609" y="4106435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р</a:t>
            </a:r>
          </a:p>
        </p:txBody>
      </p:sp>
      <p:sp>
        <p:nvSpPr>
          <p:cNvPr id="436" name="TextBox 435"/>
          <p:cNvSpPr txBox="1"/>
          <p:nvPr/>
        </p:nvSpPr>
        <p:spPr>
          <a:xfrm>
            <a:off x="8292609" y="4677939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е</a:t>
            </a:r>
          </a:p>
        </p:txBody>
      </p:sp>
      <p:sp>
        <p:nvSpPr>
          <p:cNvPr id="437" name="TextBox 436"/>
          <p:cNvSpPr txBox="1"/>
          <p:nvPr/>
        </p:nvSpPr>
        <p:spPr>
          <a:xfrm>
            <a:off x="8292609" y="5178005"/>
            <a:ext cx="3571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omic Sans MS" panose="030F0702030302020204" pitchFamily="66" charset="0"/>
              </a:rPr>
              <a:t>с</a:t>
            </a:r>
          </a:p>
        </p:txBody>
      </p:sp>
      <p:pic>
        <p:nvPicPr>
          <p:cNvPr id="443" name="Рисунок 44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2" t="3061" r="8799" b="10422"/>
          <a:stretch/>
        </p:blipFill>
        <p:spPr>
          <a:xfrm>
            <a:off x="2032557" y="585739"/>
            <a:ext cx="1206882" cy="1206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4" name="Рисунок 44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596" y="975555"/>
            <a:ext cx="1270809" cy="13842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5" name="Рисунок 44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069" y="731401"/>
            <a:ext cx="1296217" cy="10587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6" name="Рисунок 44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221" y="2264542"/>
            <a:ext cx="1182109" cy="11223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7" name="Рисунок 44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688" y="559918"/>
            <a:ext cx="1036642" cy="11509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8" name="Рисунок 44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83487" y="506208"/>
            <a:ext cx="1204770" cy="12360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4" name="Управляющая кнопка: &quot;Вперед&quot; или &quot;Следующий&quot; 10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E408BAE-DBE9-4AC2-92C5-6241226CF0CD}"/>
              </a:ext>
            </a:extLst>
          </p:cNvPr>
          <p:cNvSpPr/>
          <p:nvPr/>
        </p:nvSpPr>
        <p:spPr>
          <a:xfrm>
            <a:off x="8224899" y="6096512"/>
            <a:ext cx="542969" cy="428832"/>
          </a:xfrm>
          <a:prstGeom prst="actionButtonForwardNex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9"/>
                  </p:tgtEl>
                </p:cond>
              </p:nextCondLst>
            </p:seq>
          </p:childTnLst>
        </p:cTn>
      </p:par>
    </p:tnLst>
    <p:bldLst>
      <p:bldP spid="56" grpId="0" animBg="1"/>
      <p:bldP spid="431" grpId="0"/>
      <p:bldP spid="432" grpId="0"/>
      <p:bldP spid="433" grpId="0"/>
      <p:bldP spid="434" grpId="0"/>
      <p:bldP spid="435" grpId="0"/>
      <p:bldP spid="436" grpId="0"/>
      <p:bldP spid="43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542</Words>
  <Application>Microsoft Office PowerPoint</Application>
  <PresentationFormat>Экран (4:3)</PresentationFormat>
  <Paragraphs>275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Academia</vt:lpstr>
      <vt:lpstr>Arial</vt:lpstr>
      <vt:lpstr>Calibri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DreamLair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 С</dc:creator>
  <cp:lastModifiedBy>Сергей Левин</cp:lastModifiedBy>
  <cp:revision>143</cp:revision>
  <dcterms:created xsi:type="dcterms:W3CDTF">2011-04-12T12:07:21Z</dcterms:created>
  <dcterms:modified xsi:type="dcterms:W3CDTF">2024-11-30T16:28:03Z</dcterms:modified>
</cp:coreProperties>
</file>